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2850-FE15-40D6-AAEA-B3D33EAFB615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A5832-368A-43D3-8821-AA5C33FCD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835D-D611-4A42-A4E5-9ABF02283F62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62A2-7976-45AF-B6FE-23EBDE4F3CFD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B4C-A5E5-4CEA-B145-FAF89808C6E2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3797-B392-4267-88BF-DC92BE625210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5C5-AFC9-43E9-90DA-938E419A14E5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3E62-DAD9-4D5B-A9DC-ED1D9398B756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32B-8290-4323-948F-2576ADFD37AB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C5B9-4802-4BDE-805C-B8BFC10A97C4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23BA-3E02-4B00-95FA-DC3584CD722F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2108-BD08-42F9-A253-6533CF52788E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7A-3512-4109-B72D-A472A53C3EEE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ABD0-E2CC-49F6-A145-FAFC0DADBAC0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01F5-AB0C-4149-9014-5AC2B21E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НЕУСТОЙЧИВОСТИ И ВОЛНЫ В МАГНИТНЫХ ЖИДКОСТЯХ С ЦИЛИНДРИЧЕСКОЙ</a:t>
            </a:r>
            <a:r>
              <a:rPr lang="en-US" sz="32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ПОВЕРХНОСТЬЮ РАЗДЕЛА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Н. Г. Тактаров, О. А. Рунова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Мордовский государственный педагогический институт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Саранск, Россия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</a:t>
            </a:fld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10</a:t>
            </a:fld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Неустойчивость цилиндрического фронта вытеснения магнитной жидкости в пористой среде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64353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Рассматривается неустойчивость цилиндрической границы раздела двух магнитных жидкостей (фронт вытеснения) в пористой среде во внешнем магнитном поле, когда одна жидкость при своем течении проталкивает (вытесняет) другую. Неустойчивость плоского фронта вытеснения обычных (немагнитных) жидкостей впервые была рассмотрена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Саффманом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Тэйлором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Этот вид неустойчивости приводит к тому, что на поверхности раздела возникают пальцеобразные отростки жидкости, увеличивающиеся со временем. Задача о неустойчивости плоской границы (фронта) раздела двух магнитных жидкостей, проталкиваемых сквозь пористую среду при наличии внешнего тангенциального к поверхности магнитного поля решена Розенцвейгом (1989 г.).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11</a:t>
            </a:fld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4805" t="27539" r="24218" b="24609"/>
          <a:stretch>
            <a:fillRect/>
          </a:stretch>
        </p:blipFill>
        <p:spPr bwMode="auto">
          <a:xfrm>
            <a:off x="428596" y="714356"/>
            <a:ext cx="82445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12</a:t>
            </a:fld>
            <a:endParaRPr lang="ru-RU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4219" t="30469" r="24218" b="25586"/>
          <a:stretch>
            <a:fillRect/>
          </a:stretch>
        </p:blipFill>
        <p:spPr bwMode="auto">
          <a:xfrm>
            <a:off x="285720" y="714356"/>
            <a:ext cx="838205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13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38086" r="25000" b="17968"/>
          <a:stretch>
            <a:fillRect/>
          </a:stretch>
        </p:blipFill>
        <p:spPr bwMode="auto">
          <a:xfrm>
            <a:off x="500034" y="785794"/>
            <a:ext cx="83010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14</a:t>
            </a:fld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609" t="28320" r="23828" b="10156"/>
          <a:stretch>
            <a:fillRect/>
          </a:stretch>
        </p:blipFill>
        <p:spPr bwMode="auto">
          <a:xfrm>
            <a:off x="500034" y="357166"/>
            <a:ext cx="8358246" cy="59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15</a:t>
            </a:fld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195" t="47852" r="23828" b="9179"/>
          <a:stretch>
            <a:fillRect/>
          </a:stretch>
        </p:blipFill>
        <p:spPr bwMode="auto">
          <a:xfrm>
            <a:off x="285720" y="928670"/>
            <a:ext cx="8501122" cy="429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16</a:t>
            </a:fld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539" t="29297" r="26758" b="17968"/>
          <a:stretch>
            <a:fillRect/>
          </a:stretch>
        </p:blipFill>
        <p:spPr bwMode="auto">
          <a:xfrm>
            <a:off x="642910" y="571480"/>
            <a:ext cx="7929618" cy="548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17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953" t="21484" r="26758" b="10156"/>
          <a:stretch>
            <a:fillRect/>
          </a:stretch>
        </p:blipFill>
        <p:spPr bwMode="auto">
          <a:xfrm>
            <a:off x="714348" y="0"/>
            <a:ext cx="7643866" cy="67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0DD401F5-AB0C-4149-9014-5AC2B21E2222}" type="slidenum">
              <a:rPr lang="ru-RU" sz="1800" smtClean="0"/>
              <a:pPr/>
              <a:t>2</a:t>
            </a:fld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Неустойчивость и распад струи газа в магнитной жидкости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711" t="33203" r="28515" b="17969"/>
          <a:stretch>
            <a:fillRect/>
          </a:stretch>
        </p:blipFill>
        <p:spPr bwMode="auto">
          <a:xfrm>
            <a:off x="1142976" y="1571612"/>
            <a:ext cx="7000924" cy="47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3</a:t>
            </a:fld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883" t="31250" r="29101" b="16015"/>
          <a:stretch>
            <a:fillRect/>
          </a:stretch>
        </p:blipFill>
        <p:spPr bwMode="auto">
          <a:xfrm>
            <a:off x="1071538" y="642918"/>
            <a:ext cx="7215238" cy="556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4</a:t>
            </a:fld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6562" t="29492" r="26562" b="14844"/>
          <a:stretch>
            <a:fillRect/>
          </a:stretch>
        </p:blipFill>
        <p:spPr bwMode="auto">
          <a:xfrm>
            <a:off x="785786" y="571480"/>
            <a:ext cx="772031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5</a:t>
            </a:fld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случай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0.</a:t>
            </a:r>
          </a:p>
        </p:txBody>
      </p:sp>
      <p:pic>
        <p:nvPicPr>
          <p:cNvPr id="4099" name="Picture 3" descr="C:\Documents and Settings\Olga\Рабочий стол\МЖГ 2015\Рунова_Фигура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039743" cy="5143536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33594" t="74414" r="33008" b="14844"/>
          <a:stretch>
            <a:fillRect/>
          </a:stretch>
        </p:blipFill>
        <p:spPr bwMode="auto">
          <a:xfrm>
            <a:off x="2143108" y="5643578"/>
            <a:ext cx="51825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6</a:t>
            </a:fld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195" t="33203" r="25000" b="14062"/>
          <a:stretch>
            <a:fillRect/>
          </a:stretch>
        </p:blipFill>
        <p:spPr bwMode="auto">
          <a:xfrm>
            <a:off x="500034" y="714356"/>
            <a:ext cx="820871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7</a:t>
            </a:fld>
            <a:endParaRPr lang="ru-RU" sz="1800" dirty="0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/>
          <a:srcRect l="25976" t="37305" r="25977" b="36328"/>
          <a:stretch>
            <a:fillRect/>
          </a:stretch>
        </p:blipFill>
        <p:spPr bwMode="auto">
          <a:xfrm>
            <a:off x="285720" y="2428868"/>
            <a:ext cx="84614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/>
          <a:srcRect l="27148" t="56836" r="27148" b="29492"/>
          <a:stretch>
            <a:fillRect/>
          </a:stretch>
        </p:blipFill>
        <p:spPr bwMode="auto">
          <a:xfrm>
            <a:off x="785786" y="1000108"/>
            <a:ext cx="756222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8</a:t>
            </a:fld>
            <a:endParaRPr lang="ru-RU" sz="1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25781" t="38086" r="25000" b="34570"/>
          <a:stretch>
            <a:fillRect/>
          </a:stretch>
        </p:blipFill>
        <p:spPr bwMode="auto">
          <a:xfrm>
            <a:off x="428596" y="2071678"/>
            <a:ext cx="835820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27148" t="68555" r="25976" b="18750"/>
          <a:stretch>
            <a:fillRect/>
          </a:stretch>
        </p:blipFill>
        <p:spPr bwMode="auto">
          <a:xfrm>
            <a:off x="571472" y="571480"/>
            <a:ext cx="79131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01F5-AB0C-4149-9014-5AC2B21E2222}" type="slidenum">
              <a:rPr lang="ru-RU" sz="1800" smtClean="0"/>
              <a:pPr/>
              <a:t>9</a:t>
            </a:fld>
            <a:endParaRPr lang="ru-RU" sz="1800" dirty="0"/>
          </a:p>
        </p:txBody>
      </p:sp>
      <p:pic>
        <p:nvPicPr>
          <p:cNvPr id="4" name="Рисунок 3" descr="C:\Documents and Settings\Olga\Рабочий стол\МЖГ 2015\Фигура 2_Рунова_Тактаров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818489" cy="50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 l="32227" t="55664" r="32031" b="33594"/>
          <a:stretch>
            <a:fillRect/>
          </a:stretch>
        </p:blipFill>
        <p:spPr bwMode="auto">
          <a:xfrm>
            <a:off x="1857356" y="5143512"/>
            <a:ext cx="594234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173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30</cp:revision>
  <dcterms:created xsi:type="dcterms:W3CDTF">2015-04-29T17:03:41Z</dcterms:created>
  <dcterms:modified xsi:type="dcterms:W3CDTF">2015-06-04T16:14:56Z</dcterms:modified>
</cp:coreProperties>
</file>