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2"/>
  </p:notesMasterIdLst>
  <p:sldIdLst>
    <p:sldId id="332" r:id="rId2"/>
    <p:sldId id="333" r:id="rId3"/>
    <p:sldId id="335" r:id="rId4"/>
    <p:sldId id="331" r:id="rId5"/>
    <p:sldId id="330" r:id="rId6"/>
    <p:sldId id="264" r:id="rId7"/>
    <p:sldId id="266" r:id="rId8"/>
    <p:sldId id="271" r:id="rId9"/>
    <p:sldId id="274" r:id="rId10"/>
    <p:sldId id="279" r:id="rId11"/>
    <p:sldId id="280" r:id="rId12"/>
    <p:sldId id="316" r:id="rId13"/>
    <p:sldId id="317" r:id="rId14"/>
    <p:sldId id="318" r:id="rId15"/>
    <p:sldId id="319" r:id="rId16"/>
    <p:sldId id="321" r:id="rId17"/>
    <p:sldId id="308" r:id="rId18"/>
    <p:sldId id="282" r:id="rId19"/>
    <p:sldId id="288" r:id="rId20"/>
    <p:sldId id="283" r:id="rId21"/>
    <p:sldId id="284" r:id="rId22"/>
    <p:sldId id="287" r:id="rId23"/>
    <p:sldId id="285" r:id="rId24"/>
    <p:sldId id="286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29" r:id="rId41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550AE10-5C60-45D0-B720-C0B62828429A}">
          <p14:sldIdLst>
            <p14:sldId id="332"/>
            <p14:sldId id="333"/>
            <p14:sldId id="335"/>
          </p14:sldIdLst>
        </p14:section>
        <p14:section name="Раздел без заголовка" id="{E530AB04-2323-498B-9FD4-414C90015F53}">
          <p14:sldIdLst>
            <p14:sldId id="331"/>
            <p14:sldId id="330"/>
            <p14:sldId id="264"/>
            <p14:sldId id="266"/>
            <p14:sldId id="271"/>
            <p14:sldId id="274"/>
            <p14:sldId id="279"/>
            <p14:sldId id="280"/>
            <p14:sldId id="316"/>
            <p14:sldId id="317"/>
            <p14:sldId id="318"/>
            <p14:sldId id="319"/>
            <p14:sldId id="321"/>
            <p14:sldId id="308"/>
            <p14:sldId id="282"/>
            <p14:sldId id="288"/>
            <p14:sldId id="283"/>
            <p14:sldId id="284"/>
            <p14:sldId id="287"/>
            <p14:sldId id="285"/>
            <p14:sldId id="286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33AF8-156F-431D-9B69-DDC52C75E1E9}" v="4" dt="2019-11-19T12:01:42.188"/>
    <p1510:client id="{D25DF91E-009A-4E6E-9C8C-A96904E28F08}" v="66" dt="2019-11-19T10:31:07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онстантин Барабошкин" userId="370f8453b9ffe1d7" providerId="LiveId" clId="{D25DF91E-009A-4E6E-9C8C-A96904E28F08}"/>
    <pc:docChg chg="custSel addSld modSld sldOrd">
      <pc:chgData name="Константин Барабошкин" userId="370f8453b9ffe1d7" providerId="LiveId" clId="{D25DF91E-009A-4E6E-9C8C-A96904E28F08}" dt="2019-11-19T11:23:25.869" v="92" actId="113"/>
      <pc:docMkLst>
        <pc:docMk/>
      </pc:docMkLst>
      <pc:sldChg chg="ord">
        <pc:chgData name="Константин Барабошкин" userId="370f8453b9ffe1d7" providerId="LiveId" clId="{D25DF91E-009A-4E6E-9C8C-A96904E28F08}" dt="2019-11-19T10:20:57.715" v="7"/>
        <pc:sldMkLst>
          <pc:docMk/>
          <pc:sldMk cId="1445116025" sldId="316"/>
        </pc:sldMkLst>
      </pc:sldChg>
      <pc:sldChg chg="ord">
        <pc:chgData name="Константин Барабошкин" userId="370f8453b9ffe1d7" providerId="LiveId" clId="{D25DF91E-009A-4E6E-9C8C-A96904E28F08}" dt="2019-11-19T10:20:57.715" v="7"/>
        <pc:sldMkLst>
          <pc:docMk/>
          <pc:sldMk cId="2176008886" sldId="317"/>
        </pc:sldMkLst>
      </pc:sldChg>
      <pc:sldChg chg="ord">
        <pc:chgData name="Константин Барабошкин" userId="370f8453b9ffe1d7" providerId="LiveId" clId="{D25DF91E-009A-4E6E-9C8C-A96904E28F08}" dt="2019-11-19T10:20:57.715" v="7"/>
        <pc:sldMkLst>
          <pc:docMk/>
          <pc:sldMk cId="312692679" sldId="318"/>
        </pc:sldMkLst>
      </pc:sldChg>
      <pc:sldChg chg="ord">
        <pc:chgData name="Константин Барабошкин" userId="370f8453b9ffe1d7" providerId="LiveId" clId="{D25DF91E-009A-4E6E-9C8C-A96904E28F08}" dt="2019-11-19T10:20:57.715" v="7"/>
        <pc:sldMkLst>
          <pc:docMk/>
          <pc:sldMk cId="4140276454" sldId="319"/>
        </pc:sldMkLst>
      </pc:sldChg>
      <pc:sldChg chg="ord">
        <pc:chgData name="Константин Барабошкин" userId="370f8453b9ffe1d7" providerId="LiveId" clId="{D25DF91E-009A-4E6E-9C8C-A96904E28F08}" dt="2019-11-19T10:20:57.715" v="7"/>
        <pc:sldMkLst>
          <pc:docMk/>
          <pc:sldMk cId="4169432347" sldId="320"/>
        </pc:sldMkLst>
      </pc:sldChg>
      <pc:sldChg chg="ord">
        <pc:chgData name="Константин Барабошкин" userId="370f8453b9ffe1d7" providerId="LiveId" clId="{D25DF91E-009A-4E6E-9C8C-A96904E28F08}" dt="2019-11-19T10:20:57.715" v="7"/>
        <pc:sldMkLst>
          <pc:docMk/>
          <pc:sldMk cId="20610672" sldId="321"/>
        </pc:sldMkLst>
      </pc:sldChg>
      <pc:sldChg chg="delSp modSp add">
        <pc:chgData name="Константин Барабошкин" userId="370f8453b9ffe1d7" providerId="LiveId" clId="{D25DF91E-009A-4E6E-9C8C-A96904E28F08}" dt="2019-11-19T11:23:25.869" v="92" actId="113"/>
        <pc:sldMkLst>
          <pc:docMk/>
          <pc:sldMk cId="3669850790" sldId="331"/>
        </pc:sldMkLst>
        <pc:spChg chg="del">
          <ac:chgData name="Константин Барабошкин" userId="370f8453b9ffe1d7" providerId="LiveId" clId="{D25DF91E-009A-4E6E-9C8C-A96904E28F08}" dt="2019-11-19T10:15:54.132" v="3" actId="478"/>
          <ac:spMkLst>
            <pc:docMk/>
            <pc:sldMk cId="3669850790" sldId="331"/>
            <ac:spMk id="2" creationId="{A493EE9A-40B6-4EB1-A161-770B531B8623}"/>
          </ac:spMkLst>
        </pc:spChg>
        <pc:spChg chg="mod">
          <ac:chgData name="Константин Барабошкин" userId="370f8453b9ffe1d7" providerId="LiveId" clId="{D25DF91E-009A-4E6E-9C8C-A96904E28F08}" dt="2019-11-19T11:23:25.869" v="92" actId="113"/>
          <ac:spMkLst>
            <pc:docMk/>
            <pc:sldMk cId="3669850790" sldId="331"/>
            <ac:spMk id="3" creationId="{D38A38DA-336B-43A2-A035-579A1BA31B31}"/>
          </ac:spMkLst>
        </pc:spChg>
      </pc:sldChg>
      <pc:sldChg chg="addSp delSp modSp add">
        <pc:chgData name="Константин Барабошкин" userId="370f8453b9ffe1d7" providerId="LiveId" clId="{D25DF91E-009A-4E6E-9C8C-A96904E28F08}" dt="2019-11-19T10:23:25.228" v="71" actId="1036"/>
        <pc:sldMkLst>
          <pc:docMk/>
          <pc:sldMk cId="4269983515" sldId="332"/>
        </pc:sldMkLst>
        <pc:spChg chg="del">
          <ac:chgData name="Константин Барабошкин" userId="370f8453b9ffe1d7" providerId="LiveId" clId="{D25DF91E-009A-4E6E-9C8C-A96904E28F08}" dt="2019-11-19T10:21:55.637" v="15" actId="478"/>
          <ac:spMkLst>
            <pc:docMk/>
            <pc:sldMk cId="4269983515" sldId="332"/>
            <ac:spMk id="2" creationId="{11A91BEC-AB14-4EA1-B4A3-A7C1AD9F6949}"/>
          </ac:spMkLst>
        </pc:spChg>
        <pc:spChg chg="del">
          <ac:chgData name="Константин Барабошкин" userId="370f8453b9ffe1d7" providerId="LiveId" clId="{D25DF91E-009A-4E6E-9C8C-A96904E28F08}" dt="2019-11-19T10:22:14.171" v="19" actId="478"/>
          <ac:spMkLst>
            <pc:docMk/>
            <pc:sldMk cId="4269983515" sldId="332"/>
            <ac:spMk id="3" creationId="{4F0A0D86-A37C-4AA5-AB71-790224585CCD}"/>
          </ac:spMkLst>
        </pc:spChg>
        <pc:spChg chg="add del">
          <ac:chgData name="Константин Барабошкин" userId="370f8453b9ffe1d7" providerId="LiveId" clId="{D25DF91E-009A-4E6E-9C8C-A96904E28F08}" dt="2019-11-19T10:21:50.204" v="10"/>
          <ac:spMkLst>
            <pc:docMk/>
            <pc:sldMk cId="4269983515" sldId="332"/>
            <ac:spMk id="4" creationId="{34F9D392-E89F-4C3B-8AD4-44469D8EED42}"/>
          </ac:spMkLst>
        </pc:spChg>
        <pc:spChg chg="add del">
          <ac:chgData name="Константин Барабошкин" userId="370f8453b9ffe1d7" providerId="LiveId" clId="{D25DF91E-009A-4E6E-9C8C-A96904E28F08}" dt="2019-11-19T10:21:52.372" v="12"/>
          <ac:spMkLst>
            <pc:docMk/>
            <pc:sldMk cId="4269983515" sldId="332"/>
            <ac:spMk id="5" creationId="{2C5CAB16-89A6-469B-AFB6-6FA0BF9B0776}"/>
          </ac:spMkLst>
        </pc:spChg>
        <pc:spChg chg="add del">
          <ac:chgData name="Константин Барабошкин" userId="370f8453b9ffe1d7" providerId="LiveId" clId="{D25DF91E-009A-4E6E-9C8C-A96904E28F08}" dt="2019-11-19T10:21:54.088" v="14"/>
          <ac:spMkLst>
            <pc:docMk/>
            <pc:sldMk cId="4269983515" sldId="332"/>
            <ac:spMk id="6" creationId="{E5D733A3-9CA4-44FE-B3ED-69E9EB8DFCC7}"/>
          </ac:spMkLst>
        </pc:spChg>
        <pc:spChg chg="add mod">
          <ac:chgData name="Константин Барабошкин" userId="370f8453b9ffe1d7" providerId="LiveId" clId="{D25DF91E-009A-4E6E-9C8C-A96904E28F08}" dt="2019-11-19T10:23:17.280" v="51" actId="1035"/>
          <ac:spMkLst>
            <pc:docMk/>
            <pc:sldMk cId="4269983515" sldId="332"/>
            <ac:spMk id="7" creationId="{C236C677-BDEE-49DA-93C3-8C3042C55AC3}"/>
          </ac:spMkLst>
        </pc:spChg>
        <pc:picChg chg="add del">
          <ac:chgData name="Константин Барабошкин" userId="370f8453b9ffe1d7" providerId="LiveId" clId="{D25DF91E-009A-4E6E-9C8C-A96904E28F08}" dt="2019-11-19T10:21:50.204" v="10"/>
          <ac:picMkLst>
            <pc:docMk/>
            <pc:sldMk cId="4269983515" sldId="332"/>
            <ac:picMk id="1026" creationId="{1A3BBACB-056B-4713-B145-851D0C5101D9}"/>
          </ac:picMkLst>
        </pc:picChg>
        <pc:picChg chg="add del">
          <ac:chgData name="Константин Барабошкин" userId="370f8453b9ffe1d7" providerId="LiveId" clId="{D25DF91E-009A-4E6E-9C8C-A96904E28F08}" dt="2019-11-19T10:21:50.204" v="10"/>
          <ac:picMkLst>
            <pc:docMk/>
            <pc:sldMk cId="4269983515" sldId="332"/>
            <ac:picMk id="1027" creationId="{4FE81CEA-BFDF-4BCD-B224-D0EACD0F9606}"/>
          </ac:picMkLst>
        </pc:picChg>
        <pc:picChg chg="add del">
          <ac:chgData name="Константин Барабошкин" userId="370f8453b9ffe1d7" providerId="LiveId" clId="{D25DF91E-009A-4E6E-9C8C-A96904E28F08}" dt="2019-11-19T10:21:52.372" v="12"/>
          <ac:picMkLst>
            <pc:docMk/>
            <pc:sldMk cId="4269983515" sldId="332"/>
            <ac:picMk id="1029" creationId="{987B46F6-E557-44C6-A53B-8AAD1E10238C}"/>
          </ac:picMkLst>
        </pc:picChg>
        <pc:picChg chg="add del">
          <ac:chgData name="Константин Барабошкин" userId="370f8453b9ffe1d7" providerId="LiveId" clId="{D25DF91E-009A-4E6E-9C8C-A96904E28F08}" dt="2019-11-19T10:21:52.372" v="12"/>
          <ac:picMkLst>
            <pc:docMk/>
            <pc:sldMk cId="4269983515" sldId="332"/>
            <ac:picMk id="1030" creationId="{34D69F07-D112-4B57-9163-F5BE4B611870}"/>
          </ac:picMkLst>
        </pc:picChg>
        <pc:picChg chg="add del">
          <ac:chgData name="Константин Барабошкин" userId="370f8453b9ffe1d7" providerId="LiveId" clId="{D25DF91E-009A-4E6E-9C8C-A96904E28F08}" dt="2019-11-19T10:21:54.088" v="14"/>
          <ac:picMkLst>
            <pc:docMk/>
            <pc:sldMk cId="4269983515" sldId="332"/>
            <ac:picMk id="1032" creationId="{7E92782D-7E06-40DB-93B4-DAEB2EE42EF2}"/>
          </ac:picMkLst>
        </pc:picChg>
        <pc:picChg chg="add del">
          <ac:chgData name="Константин Барабошкин" userId="370f8453b9ffe1d7" providerId="LiveId" clId="{D25DF91E-009A-4E6E-9C8C-A96904E28F08}" dt="2019-11-19T10:21:54.088" v="14"/>
          <ac:picMkLst>
            <pc:docMk/>
            <pc:sldMk cId="4269983515" sldId="332"/>
            <ac:picMk id="1033" creationId="{D508EF1A-3198-44EE-BF06-66476230E13F}"/>
          </ac:picMkLst>
        </pc:picChg>
        <pc:picChg chg="add mod">
          <ac:chgData name="Константин Барабошкин" userId="370f8453b9ffe1d7" providerId="LiveId" clId="{D25DF91E-009A-4E6E-9C8C-A96904E28F08}" dt="2019-11-19T10:23:22.338" v="59" actId="1038"/>
          <ac:picMkLst>
            <pc:docMk/>
            <pc:sldMk cId="4269983515" sldId="332"/>
            <ac:picMk id="1035" creationId="{E6955F93-0E52-44B0-8F0F-135BD131948B}"/>
          </ac:picMkLst>
        </pc:picChg>
        <pc:picChg chg="add mod">
          <ac:chgData name="Константин Барабошкин" userId="370f8453b9ffe1d7" providerId="LiveId" clId="{D25DF91E-009A-4E6E-9C8C-A96904E28F08}" dt="2019-11-19T10:23:25.228" v="71" actId="1036"/>
          <ac:picMkLst>
            <pc:docMk/>
            <pc:sldMk cId="4269983515" sldId="332"/>
            <ac:picMk id="1036" creationId="{EA533E73-60E7-4909-80F5-CD611876F846}"/>
          </ac:picMkLst>
        </pc:picChg>
      </pc:sldChg>
      <pc:sldChg chg="delSp modSp add">
        <pc:chgData name="Константин Барабошкин" userId="370f8453b9ffe1d7" providerId="LiveId" clId="{D25DF91E-009A-4E6E-9C8C-A96904E28F08}" dt="2019-11-19T10:24:31.098" v="84" actId="14100"/>
        <pc:sldMkLst>
          <pc:docMk/>
          <pc:sldMk cId="1517516888" sldId="333"/>
        </pc:sldMkLst>
        <pc:spChg chg="del">
          <ac:chgData name="Константин Барабошкин" userId="370f8453b9ffe1d7" providerId="LiveId" clId="{D25DF91E-009A-4E6E-9C8C-A96904E28F08}" dt="2019-11-19T10:24:10.813" v="75" actId="478"/>
          <ac:spMkLst>
            <pc:docMk/>
            <pc:sldMk cId="1517516888" sldId="333"/>
            <ac:spMk id="2" creationId="{BE6BF3A5-226C-4E92-81B2-B52B78B3EDAF}"/>
          </ac:spMkLst>
        </pc:spChg>
        <pc:spChg chg="mod">
          <ac:chgData name="Константин Барабошкин" userId="370f8453b9ffe1d7" providerId="LiveId" clId="{D25DF91E-009A-4E6E-9C8C-A96904E28F08}" dt="2019-11-19T10:24:31.098" v="84" actId="14100"/>
          <ac:spMkLst>
            <pc:docMk/>
            <pc:sldMk cId="1517516888" sldId="333"/>
            <ac:spMk id="3" creationId="{ECEFB2ED-C0CE-4B44-ADB9-D736D34CD952}"/>
          </ac:spMkLst>
        </pc:spChg>
      </pc:sldChg>
    </pc:docChg>
  </pc:docChgLst>
  <pc:docChgLst>
    <pc:chgData name="Константин Барабошкин" userId="370f8453b9ffe1d7" providerId="LiveId" clId="{073D74D8-FA61-43C1-977F-B771D90D3B51}"/>
    <pc:docChg chg="undo custSel mod addSld modSld sldOrd">
      <pc:chgData name="Константин Барабошкин" userId="370f8453b9ffe1d7" providerId="LiveId" clId="{073D74D8-FA61-43C1-977F-B771D90D3B51}" dt="2019-10-22T12:05:20.152" v="1476" actId="20577"/>
      <pc:docMkLst>
        <pc:docMk/>
      </pc:docMkLst>
      <pc:sldChg chg="addSp delSp modSp add">
        <pc:chgData name="Константин Барабошкин" userId="370f8453b9ffe1d7" providerId="LiveId" clId="{073D74D8-FA61-43C1-977F-B771D90D3B51}" dt="2019-10-22T12:05:20.152" v="1476" actId="20577"/>
        <pc:sldMkLst>
          <pc:docMk/>
          <pc:sldMk cId="2469903720" sldId="256"/>
        </pc:sldMkLst>
        <pc:spChg chg="del mod">
          <ac:chgData name="Константин Барабошкин" userId="370f8453b9ffe1d7" providerId="LiveId" clId="{073D74D8-FA61-43C1-977F-B771D90D3B51}" dt="2019-10-22T08:38:42.414" v="176" actId="478"/>
          <ac:spMkLst>
            <pc:docMk/>
            <pc:sldMk cId="2469903720" sldId="256"/>
            <ac:spMk id="2" creationId="{0CC8332A-42DD-4AA5-BF53-3BA4AB2B53D6}"/>
          </ac:spMkLst>
        </pc:spChg>
        <pc:spChg chg="del mod">
          <ac:chgData name="Константин Барабошкин" userId="370f8453b9ffe1d7" providerId="LiveId" clId="{073D74D8-FA61-43C1-977F-B771D90D3B51}" dt="2019-10-22T08:37:54.939" v="132" actId="478"/>
          <ac:spMkLst>
            <pc:docMk/>
            <pc:sldMk cId="2469903720" sldId="256"/>
            <ac:spMk id="3" creationId="{EC68A58C-688C-4EF3-93C7-074EAFF7478F}"/>
          </ac:spMkLst>
        </pc:spChg>
        <pc:spChg chg="add mod">
          <ac:chgData name="Константин Барабошкин" userId="370f8453b9ffe1d7" providerId="LiveId" clId="{073D74D8-FA61-43C1-977F-B771D90D3B51}" dt="2019-10-22T08:35:34.486" v="88" actId="20577"/>
          <ac:spMkLst>
            <pc:docMk/>
            <pc:sldMk cId="2469903720" sldId="256"/>
            <ac:spMk id="4" creationId="{268839F5-1AF4-4C0B-A2F2-08542DFC31CA}"/>
          </ac:spMkLst>
        </pc:spChg>
        <pc:graphicFrameChg chg="add del mod">
          <ac:chgData name="Константин Барабошкин" userId="370f8453b9ffe1d7" providerId="LiveId" clId="{073D74D8-FA61-43C1-977F-B771D90D3B51}" dt="2019-10-22T08:36:17.523" v="95" actId="1032"/>
          <ac:graphicFrameMkLst>
            <pc:docMk/>
            <pc:sldMk cId="2469903720" sldId="256"/>
            <ac:graphicFrameMk id="7" creationId="{A3435DB9-E5ED-4841-B1D3-A40E53D55039}"/>
          </ac:graphicFrameMkLst>
        </pc:graphicFrameChg>
        <pc:graphicFrameChg chg="add mod">
          <ac:chgData name="Константин Барабошкин" userId="370f8453b9ffe1d7" providerId="LiveId" clId="{073D74D8-FA61-43C1-977F-B771D90D3B51}" dt="2019-10-22T12:05:20.152" v="1476" actId="20577"/>
          <ac:graphicFrameMkLst>
            <pc:docMk/>
            <pc:sldMk cId="2469903720" sldId="256"/>
            <ac:graphicFrameMk id="8" creationId="{BDB0389A-775E-4FE5-A54D-6DF241F19A8F}"/>
          </ac:graphicFrameMkLst>
        </pc:graphicFrameChg>
        <pc:graphicFrameChg chg="add del mod">
          <ac:chgData name="Константин Барабошкин" userId="370f8453b9ffe1d7" providerId="LiveId" clId="{073D74D8-FA61-43C1-977F-B771D90D3B51}" dt="2019-10-22T08:40:26.775" v="261" actId="478"/>
          <ac:graphicFrameMkLst>
            <pc:docMk/>
            <pc:sldMk cId="2469903720" sldId="256"/>
            <ac:graphicFrameMk id="9" creationId="{AB952829-C19A-4FC9-B800-679B3833BE1F}"/>
          </ac:graphicFrameMkLst>
        </pc:graphicFrameChg>
        <pc:graphicFrameChg chg="add del mod">
          <ac:chgData name="Константин Барабошкин" userId="370f8453b9ffe1d7" providerId="LiveId" clId="{073D74D8-FA61-43C1-977F-B771D90D3B51}" dt="2019-10-22T08:40:54.502" v="263" actId="1032"/>
          <ac:graphicFrameMkLst>
            <pc:docMk/>
            <pc:sldMk cId="2469903720" sldId="256"/>
            <ac:graphicFrameMk id="10" creationId="{A2256523-08E9-401C-8A02-F49C864510DE}"/>
          </ac:graphicFrameMkLst>
        </pc:graphicFrameChg>
        <pc:picChg chg="add mod modCrop">
          <ac:chgData name="Константин Барабошкин" userId="370f8453b9ffe1d7" providerId="LiveId" clId="{073D74D8-FA61-43C1-977F-B771D90D3B51}" dt="2019-10-22T08:34:23.635" v="12" actId="14100"/>
          <ac:picMkLst>
            <pc:docMk/>
            <pc:sldMk cId="2469903720" sldId="256"/>
            <ac:picMk id="6" creationId="{456B4C85-A1DA-4840-AAA4-01397F75C07D}"/>
          </ac:picMkLst>
        </pc:picChg>
      </pc:sldChg>
      <pc:sldChg chg="addSp delSp modSp add mod setBg setClrOvrMap">
        <pc:chgData name="Константин Барабошкин" userId="370f8453b9ffe1d7" providerId="LiveId" clId="{073D74D8-FA61-43C1-977F-B771D90D3B51}" dt="2019-10-22T08:44:59.393" v="398" actId="207"/>
        <pc:sldMkLst>
          <pc:docMk/>
          <pc:sldMk cId="903821309" sldId="257"/>
        </pc:sldMkLst>
        <pc:spChg chg="mod">
          <ac:chgData name="Константин Барабошкин" userId="370f8453b9ffe1d7" providerId="LiveId" clId="{073D74D8-FA61-43C1-977F-B771D90D3B51}" dt="2019-10-22T08:43:30.075" v="374" actId="14100"/>
          <ac:spMkLst>
            <pc:docMk/>
            <pc:sldMk cId="903821309" sldId="257"/>
            <ac:spMk id="2" creationId="{F65FD1F1-11EC-4ED1-ADB0-849B7A16E7E3}"/>
          </ac:spMkLst>
        </pc:spChg>
        <pc:spChg chg="mod">
          <ac:chgData name="Константин Барабошкин" userId="370f8453b9ffe1d7" providerId="LiveId" clId="{073D74D8-FA61-43C1-977F-B771D90D3B51}" dt="2019-10-22T08:44:59.393" v="398" actId="207"/>
          <ac:spMkLst>
            <pc:docMk/>
            <pc:sldMk cId="903821309" sldId="257"/>
            <ac:spMk id="3" creationId="{A79D4531-F1B5-44D8-AFEF-EF225215CA30}"/>
          </ac:spMkLst>
        </pc:spChg>
        <pc:spChg chg="add del">
          <ac:chgData name="Константин Барабошкин" userId="370f8453b9ffe1d7" providerId="LiveId" clId="{073D74D8-FA61-43C1-977F-B771D90D3B51}" dt="2019-10-22T08:43:13.239" v="369" actId="26606"/>
          <ac:spMkLst>
            <pc:docMk/>
            <pc:sldMk cId="903821309" sldId="257"/>
            <ac:spMk id="8" creationId="{3B854194-185D-494D-905C-7C7CB2E30F6E}"/>
          </ac:spMkLst>
        </pc:spChg>
        <pc:spChg chg="add del">
          <ac:chgData name="Константин Барабошкин" userId="370f8453b9ffe1d7" providerId="LiveId" clId="{073D74D8-FA61-43C1-977F-B771D90D3B51}" dt="2019-10-22T08:43:13.239" v="369" actId="26606"/>
          <ac:spMkLst>
            <pc:docMk/>
            <pc:sldMk cId="903821309" sldId="257"/>
            <ac:spMk id="10" creationId="{B4F5FA0D-0104-4987-8241-EFF7C85B88DE}"/>
          </ac:spMkLst>
        </pc:spChg>
        <pc:spChg chg="add">
          <ac:chgData name="Константин Барабошкин" userId="370f8453b9ffe1d7" providerId="LiveId" clId="{073D74D8-FA61-43C1-977F-B771D90D3B51}" dt="2019-10-22T08:43:13.264" v="370" actId="26606"/>
          <ac:spMkLst>
            <pc:docMk/>
            <pc:sldMk cId="903821309" sldId="257"/>
            <ac:spMk id="14" creationId="{D3FFFA32-D9F4-4AF9-A025-CD128AC85E32}"/>
          </ac:spMkLst>
        </pc:spChg>
        <pc:grpChg chg="add">
          <ac:chgData name="Константин Барабошкин" userId="370f8453b9ffe1d7" providerId="LiveId" clId="{073D74D8-FA61-43C1-977F-B771D90D3B51}" dt="2019-10-22T08:43:13.264" v="370" actId="26606"/>
          <ac:grpSpMkLst>
            <pc:docMk/>
            <pc:sldMk cId="903821309" sldId="257"/>
            <ac:grpSpMk id="15" creationId="{2823A416-999C-4FA3-A853-0AE48404B5D7}"/>
          </ac:grpSpMkLst>
        </pc:grpChg>
        <pc:picChg chg="add del">
          <ac:chgData name="Константин Барабошкин" userId="370f8453b9ffe1d7" providerId="LiveId" clId="{073D74D8-FA61-43C1-977F-B771D90D3B51}" dt="2019-10-22T08:43:13.239" v="369" actId="26606"/>
          <ac:picMkLst>
            <pc:docMk/>
            <pc:sldMk cId="903821309" sldId="257"/>
            <ac:picMk id="12" creationId="{2897127E-6CEF-446C-BE87-93B7C46E49D1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08:48:46.940" v="416" actId="14100"/>
        <pc:sldMkLst>
          <pc:docMk/>
          <pc:sldMk cId="3517832344" sldId="258"/>
        </pc:sldMkLst>
        <pc:spChg chg="del">
          <ac:chgData name="Константин Барабошкин" userId="370f8453b9ffe1d7" providerId="LiveId" clId="{073D74D8-FA61-43C1-977F-B771D90D3B51}" dt="2019-10-22T08:46:13.915" v="403" actId="26606"/>
          <ac:spMkLst>
            <pc:docMk/>
            <pc:sldMk cId="3517832344" sldId="258"/>
            <ac:spMk id="2" creationId="{65D5ECB3-B997-414F-B8AE-0D71A46EE5A7}"/>
          </ac:spMkLst>
        </pc:spChg>
        <pc:spChg chg="del">
          <ac:chgData name="Константин Барабошкин" userId="370f8453b9ffe1d7" providerId="LiveId" clId="{073D74D8-FA61-43C1-977F-B771D90D3B51}" dt="2019-10-22T08:46:11.227" v="400"/>
          <ac:spMkLst>
            <pc:docMk/>
            <pc:sldMk cId="3517832344" sldId="258"/>
            <ac:spMk id="3" creationId="{29CD373A-2311-47D9-BBAC-34879F0937BD}"/>
          </ac:spMkLst>
        </pc:spChg>
        <pc:spChg chg="add del mod">
          <ac:chgData name="Константин Барабошкин" userId="370f8453b9ffe1d7" providerId="LiveId" clId="{073D74D8-FA61-43C1-977F-B771D90D3B51}" dt="2019-10-22T08:48:14.335" v="406"/>
          <ac:spMkLst>
            <pc:docMk/>
            <pc:sldMk cId="3517832344" sldId="258"/>
            <ac:spMk id="7" creationId="{E3EC6A3C-8F29-46BB-B1DA-784241D518AE}"/>
          </ac:spMkLst>
        </pc:spChg>
        <pc:picChg chg="add del mod">
          <ac:chgData name="Константин Барабошкин" userId="370f8453b9ffe1d7" providerId="LiveId" clId="{073D74D8-FA61-43C1-977F-B771D90D3B51}" dt="2019-10-22T08:48:10.695" v="405" actId="478"/>
          <ac:picMkLst>
            <pc:docMk/>
            <pc:sldMk cId="3517832344" sldId="258"/>
            <ac:picMk id="5" creationId="{F5E4BAB5-F1E7-4737-9A27-0FD69C0E3FD7}"/>
          </ac:picMkLst>
        </pc:picChg>
        <pc:picChg chg="add mod">
          <ac:chgData name="Константин Барабошкин" userId="370f8453b9ffe1d7" providerId="LiveId" clId="{073D74D8-FA61-43C1-977F-B771D90D3B51}" dt="2019-10-22T08:48:46.940" v="416" actId="14100"/>
          <ac:picMkLst>
            <pc:docMk/>
            <pc:sldMk cId="3517832344" sldId="258"/>
            <ac:picMk id="9" creationId="{0AD7B442-05FD-4C38-BC36-A21330029D7D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08:52:47.688" v="431" actId="1076"/>
        <pc:sldMkLst>
          <pc:docMk/>
          <pc:sldMk cId="1500738230" sldId="259"/>
        </pc:sldMkLst>
        <pc:spChg chg="add del">
          <ac:chgData name="Константин Барабошкин" userId="370f8453b9ffe1d7" providerId="LiveId" clId="{073D74D8-FA61-43C1-977F-B771D90D3B51}" dt="2019-10-22T08:52:29.375" v="425" actId="26606"/>
          <ac:spMkLst>
            <pc:docMk/>
            <pc:sldMk cId="1500738230" sldId="259"/>
            <ac:spMk id="2" creationId="{BF61E698-FA9E-47E6-97CD-A7EEAD921590}"/>
          </ac:spMkLst>
        </pc:spChg>
        <pc:spChg chg="del">
          <ac:chgData name="Константин Барабошкин" userId="370f8453b9ffe1d7" providerId="LiveId" clId="{073D74D8-FA61-43C1-977F-B771D90D3B51}" dt="2019-10-22T08:52:17.159" v="417"/>
          <ac:spMkLst>
            <pc:docMk/>
            <pc:sldMk cId="1500738230" sldId="259"/>
            <ac:spMk id="3" creationId="{C6A40EBF-8C2E-410E-AA95-10D2BA32909B}"/>
          </ac:spMkLst>
        </pc:spChg>
        <pc:spChg chg="add del mod">
          <ac:chgData name="Константин Барабошкин" userId="370f8453b9ffe1d7" providerId="LiveId" clId="{073D74D8-FA61-43C1-977F-B771D90D3B51}" dt="2019-10-22T08:52:28.803" v="424"/>
          <ac:spMkLst>
            <pc:docMk/>
            <pc:sldMk cId="1500738230" sldId="259"/>
            <ac:spMk id="6" creationId="{B33EA264-7F49-41B2-9152-B57D0857741C}"/>
          </ac:spMkLst>
        </pc:spChg>
        <pc:picChg chg="add del mod">
          <ac:chgData name="Константин Барабошкин" userId="370f8453b9ffe1d7" providerId="LiveId" clId="{073D74D8-FA61-43C1-977F-B771D90D3B51}" dt="2019-10-22T08:52:47.688" v="431" actId="1076"/>
          <ac:picMkLst>
            <pc:docMk/>
            <pc:sldMk cId="1500738230" sldId="259"/>
            <ac:picMk id="5" creationId="{73E0AC0E-33FD-4D06-B868-46077D4FF0AC}"/>
          </ac:picMkLst>
        </pc:picChg>
      </pc:sldChg>
      <pc:sldChg chg="addSp delSp modSp add modAnim">
        <pc:chgData name="Константин Барабошкин" userId="370f8453b9ffe1d7" providerId="LiveId" clId="{073D74D8-FA61-43C1-977F-B771D90D3B51}" dt="2019-10-22T09:06:20.003" v="489"/>
        <pc:sldMkLst>
          <pc:docMk/>
          <pc:sldMk cId="3580670549" sldId="260"/>
        </pc:sldMkLst>
        <pc:spChg chg="del">
          <ac:chgData name="Константин Барабошкин" userId="370f8453b9ffe1d7" providerId="LiveId" clId="{073D74D8-FA61-43C1-977F-B771D90D3B51}" dt="2019-10-22T08:59:00.325" v="433"/>
          <ac:spMkLst>
            <pc:docMk/>
            <pc:sldMk cId="3580670549" sldId="260"/>
            <ac:spMk id="3" creationId="{29BFCCA9-E031-48CE-9416-7F93C50ADCF5}"/>
          </ac:spMkLst>
        </pc:spChg>
        <pc:picChg chg="add mod">
          <ac:chgData name="Константин Барабошкин" userId="370f8453b9ffe1d7" providerId="LiveId" clId="{073D74D8-FA61-43C1-977F-B771D90D3B51}" dt="2019-10-22T08:59:17.917" v="442" actId="1076"/>
          <ac:picMkLst>
            <pc:docMk/>
            <pc:sldMk cId="3580670549" sldId="260"/>
            <ac:picMk id="5" creationId="{FAF98C14-9AB5-4C7C-BA62-14E02BE692C2}"/>
          </ac:picMkLst>
        </pc:picChg>
        <pc:picChg chg="add del mod">
          <ac:chgData name="Константин Барабошкин" userId="370f8453b9ffe1d7" providerId="LiveId" clId="{073D74D8-FA61-43C1-977F-B771D90D3B51}" dt="2019-10-22T09:01:49.100" v="453" actId="478"/>
          <ac:picMkLst>
            <pc:docMk/>
            <pc:sldMk cId="3580670549" sldId="260"/>
            <ac:picMk id="7" creationId="{318F7CFB-0063-4CB6-8ECA-BFB6E85E84A6}"/>
          </ac:picMkLst>
        </pc:picChg>
        <pc:picChg chg="add mod">
          <ac:chgData name="Константин Барабошкин" userId="370f8453b9ffe1d7" providerId="LiveId" clId="{073D74D8-FA61-43C1-977F-B771D90D3B51}" dt="2019-10-22T09:02:46.041" v="463" actId="1076"/>
          <ac:picMkLst>
            <pc:docMk/>
            <pc:sldMk cId="3580670549" sldId="260"/>
            <ac:picMk id="9" creationId="{9DF67B2C-AE51-4044-9BAC-8A69001E0A04}"/>
          </ac:picMkLst>
        </pc:picChg>
        <pc:picChg chg="add mod">
          <ac:chgData name="Константин Барабошкин" userId="370f8453b9ffe1d7" providerId="LiveId" clId="{073D74D8-FA61-43C1-977F-B771D90D3B51}" dt="2019-10-22T09:04:09.486" v="473" actId="14100"/>
          <ac:picMkLst>
            <pc:docMk/>
            <pc:sldMk cId="3580670549" sldId="260"/>
            <ac:picMk id="11" creationId="{8938E6FA-31C3-4577-B001-5FB80CE178B3}"/>
          </ac:picMkLst>
        </pc:picChg>
        <pc:picChg chg="add mod">
          <ac:chgData name="Константин Барабошкин" userId="370f8453b9ffe1d7" providerId="LiveId" clId="{073D74D8-FA61-43C1-977F-B771D90D3B51}" dt="2019-10-22T09:05:57.466" v="480" actId="14100"/>
          <ac:picMkLst>
            <pc:docMk/>
            <pc:sldMk cId="3580670549" sldId="260"/>
            <ac:picMk id="13" creationId="{409121F5-9CD3-46F9-8688-0699B1B882EC}"/>
          </ac:picMkLst>
        </pc:picChg>
        <pc:picChg chg="add mod">
          <ac:chgData name="Константин Барабошкин" userId="370f8453b9ffe1d7" providerId="LiveId" clId="{073D74D8-FA61-43C1-977F-B771D90D3B51}" dt="2019-10-22T09:06:14.045" v="487" actId="14100"/>
          <ac:picMkLst>
            <pc:docMk/>
            <pc:sldMk cId="3580670549" sldId="260"/>
            <ac:picMk id="15" creationId="{866D60FC-C04B-4765-9BA2-983BF66EE87C}"/>
          </ac:picMkLst>
        </pc:picChg>
      </pc:sldChg>
      <pc:sldChg chg="addSp delSp modSp add mod setBg modAnim">
        <pc:chgData name="Константин Барабошкин" userId="370f8453b9ffe1d7" providerId="LiveId" clId="{073D74D8-FA61-43C1-977F-B771D90D3B51}" dt="2019-10-22T09:08:28.024" v="537" actId="14100"/>
        <pc:sldMkLst>
          <pc:docMk/>
          <pc:sldMk cId="11206274" sldId="261"/>
        </pc:sldMkLst>
        <pc:spChg chg="mod">
          <ac:chgData name="Константин Барабошкин" userId="370f8453b9ffe1d7" providerId="LiveId" clId="{073D74D8-FA61-43C1-977F-B771D90D3B51}" dt="2019-10-22T09:07:36.739" v="504" actId="26606"/>
          <ac:spMkLst>
            <pc:docMk/>
            <pc:sldMk cId="11206274" sldId="261"/>
            <ac:spMk id="2" creationId="{154DE370-0586-4FC4-AF9C-7FA395B37399}"/>
          </ac:spMkLst>
        </pc:spChg>
        <pc:spChg chg="add del mod">
          <ac:chgData name="Константин Барабошкин" userId="370f8453b9ffe1d7" providerId="LiveId" clId="{073D74D8-FA61-43C1-977F-B771D90D3B51}" dt="2019-10-22T09:07:36.739" v="504" actId="26606"/>
          <ac:spMkLst>
            <pc:docMk/>
            <pc:sldMk cId="11206274" sldId="261"/>
            <ac:spMk id="3" creationId="{661441E6-2F07-49C3-8B69-4475D000948F}"/>
          </ac:spMkLst>
        </pc:spChg>
        <pc:spChg chg="add del">
          <ac:chgData name="Константин Барабошкин" userId="370f8453b9ffe1d7" providerId="LiveId" clId="{073D74D8-FA61-43C1-977F-B771D90D3B51}" dt="2019-10-22T09:07:31.703" v="499" actId="26606"/>
          <ac:spMkLst>
            <pc:docMk/>
            <pc:sldMk cId="11206274" sldId="261"/>
            <ac:spMk id="8" creationId="{8D70B121-56F4-4848-B38B-182089D909FA}"/>
          </ac:spMkLst>
        </pc:spChg>
        <pc:spChg chg="add del">
          <ac:chgData name="Константин Барабошкин" userId="370f8453b9ffe1d7" providerId="LiveId" clId="{073D74D8-FA61-43C1-977F-B771D90D3B51}" dt="2019-10-22T09:07:30.047" v="497" actId="26606"/>
          <ac:spMkLst>
            <pc:docMk/>
            <pc:sldMk cId="11206274" sldId="261"/>
            <ac:spMk id="10" creationId="{46C2E80F-49A6-4372-B103-219D417A55ED}"/>
          </ac:spMkLst>
        </pc:spChg>
        <pc:spChg chg="add del">
          <ac:chgData name="Константин Барабошкин" userId="370f8453b9ffe1d7" providerId="LiveId" clId="{073D74D8-FA61-43C1-977F-B771D90D3B51}" dt="2019-10-22T09:07:31.703" v="499" actId="26606"/>
          <ac:spMkLst>
            <pc:docMk/>
            <pc:sldMk cId="11206274" sldId="261"/>
            <ac:spMk id="13" creationId="{661441E6-2F07-49C3-8B69-4475D000948F}"/>
          </ac:spMkLst>
        </pc:spChg>
        <pc:spChg chg="add del">
          <ac:chgData name="Константин Барабошкин" userId="370f8453b9ffe1d7" providerId="LiveId" clId="{073D74D8-FA61-43C1-977F-B771D90D3B51}" dt="2019-10-22T09:07:34.110" v="501" actId="26606"/>
          <ac:spMkLst>
            <pc:docMk/>
            <pc:sldMk cId="11206274" sldId="261"/>
            <ac:spMk id="15" creationId="{46C2E80F-49A6-4372-B103-219D417A55ED}"/>
          </ac:spMkLst>
        </pc:spChg>
        <pc:spChg chg="add">
          <ac:chgData name="Константин Барабошкин" userId="370f8453b9ffe1d7" providerId="LiveId" clId="{073D74D8-FA61-43C1-977F-B771D90D3B51}" dt="2019-10-22T09:07:36.739" v="504" actId="26606"/>
          <ac:spMkLst>
            <pc:docMk/>
            <pc:sldMk cId="11206274" sldId="261"/>
            <ac:spMk id="20" creationId="{3B854194-185D-494D-905C-7C7CB2E30F6E}"/>
          </ac:spMkLst>
        </pc:spChg>
        <pc:spChg chg="add">
          <ac:chgData name="Константин Барабошкин" userId="370f8453b9ffe1d7" providerId="LiveId" clId="{073D74D8-FA61-43C1-977F-B771D90D3B51}" dt="2019-10-22T09:07:36.739" v="504" actId="26606"/>
          <ac:spMkLst>
            <pc:docMk/>
            <pc:sldMk cId="11206274" sldId="261"/>
            <ac:spMk id="21" creationId="{B4F5FA0D-0104-4987-8241-EFF7C85B88DE}"/>
          </ac:spMkLst>
        </pc:spChg>
        <pc:spChg chg="add mod">
          <ac:chgData name="Константин Барабошкин" userId="370f8453b9ffe1d7" providerId="LiveId" clId="{073D74D8-FA61-43C1-977F-B771D90D3B51}" dt="2019-10-22T09:08:28.024" v="537" actId="14100"/>
          <ac:spMkLst>
            <pc:docMk/>
            <pc:sldMk cId="11206274" sldId="261"/>
            <ac:spMk id="23" creationId="{661441E6-2F07-49C3-8B69-4475D000948F}"/>
          </ac:spMkLst>
        </pc:spChg>
        <pc:graphicFrameChg chg="add del">
          <ac:chgData name="Константин Барабошкин" userId="370f8453b9ffe1d7" providerId="LiveId" clId="{073D74D8-FA61-43C1-977F-B771D90D3B51}" dt="2019-10-22T09:07:30.047" v="497" actId="26606"/>
          <ac:graphicFrameMkLst>
            <pc:docMk/>
            <pc:sldMk cId="11206274" sldId="261"/>
            <ac:graphicFrameMk id="5" creationId="{C641B658-2E2C-447A-BDAD-1383D3EAC062}"/>
          </ac:graphicFrameMkLst>
        </pc:graphicFrameChg>
        <pc:graphicFrameChg chg="add del">
          <ac:chgData name="Константин Барабошкин" userId="370f8453b9ffe1d7" providerId="LiveId" clId="{073D74D8-FA61-43C1-977F-B771D90D3B51}" dt="2019-10-22T09:07:34.110" v="501" actId="26606"/>
          <ac:graphicFrameMkLst>
            <pc:docMk/>
            <pc:sldMk cId="11206274" sldId="261"/>
            <ac:graphicFrameMk id="16" creationId="{8CBAD0AE-6786-4C4A-8FCF-3601B9DE5F5E}"/>
          </ac:graphicFrameMkLst>
        </pc:graphicFrameChg>
        <pc:graphicFrameChg chg="add del">
          <ac:chgData name="Константин Барабошкин" userId="370f8453b9ffe1d7" providerId="LiveId" clId="{073D74D8-FA61-43C1-977F-B771D90D3B51}" dt="2019-10-22T09:07:36.708" v="503" actId="26606"/>
          <ac:graphicFrameMkLst>
            <pc:docMk/>
            <pc:sldMk cId="11206274" sldId="261"/>
            <ac:graphicFrameMk id="18" creationId="{557FCD97-782A-428B-A73D-BEA7F0A62846}"/>
          </ac:graphicFrameMkLst>
        </pc:graphicFrameChg>
        <pc:picChg chg="add">
          <ac:chgData name="Константин Барабошкин" userId="370f8453b9ffe1d7" providerId="LiveId" clId="{073D74D8-FA61-43C1-977F-B771D90D3B51}" dt="2019-10-22T09:07:36.739" v="504" actId="26606"/>
          <ac:picMkLst>
            <pc:docMk/>
            <pc:sldMk cId="11206274" sldId="261"/>
            <ac:picMk id="22" creationId="{2897127E-6CEF-446C-BE87-93B7C46E49D1}"/>
          </ac:picMkLst>
        </pc:picChg>
        <pc:cxnChg chg="add del">
          <ac:chgData name="Константин Барабошкин" userId="370f8453b9ffe1d7" providerId="LiveId" clId="{073D74D8-FA61-43C1-977F-B771D90D3B51}" dt="2019-10-22T09:07:31.703" v="499" actId="26606"/>
          <ac:cxnSpMkLst>
            <pc:docMk/>
            <pc:sldMk cId="11206274" sldId="261"/>
            <ac:cxnSpMk id="12" creationId="{2D72A2C9-F3CA-4216-8BAD-FA4C970C3C4E}"/>
          </ac:cxnSpMkLst>
        </pc:cxnChg>
      </pc:sldChg>
      <pc:sldChg chg="addSp delSp modSp add mod setBg setClrOvrMap">
        <pc:chgData name="Константин Барабошкин" userId="370f8453b9ffe1d7" providerId="LiveId" clId="{073D74D8-FA61-43C1-977F-B771D90D3B51}" dt="2019-10-22T09:10:09.528" v="579" actId="6549"/>
        <pc:sldMkLst>
          <pc:docMk/>
          <pc:sldMk cId="348126225" sldId="262"/>
        </pc:sldMkLst>
        <pc:spChg chg="add del mod">
          <ac:chgData name="Константин Барабошкин" userId="370f8453b9ffe1d7" providerId="LiveId" clId="{073D74D8-FA61-43C1-977F-B771D90D3B51}" dt="2019-10-22T09:09:45.815" v="561" actId="26606"/>
          <ac:spMkLst>
            <pc:docMk/>
            <pc:sldMk cId="348126225" sldId="262"/>
            <ac:spMk id="2" creationId="{DBECEFEB-0B05-4206-8223-2163D68CE166}"/>
          </ac:spMkLst>
        </pc:spChg>
        <pc:spChg chg="mod">
          <ac:chgData name="Константин Барабошкин" userId="370f8453b9ffe1d7" providerId="LiveId" clId="{073D74D8-FA61-43C1-977F-B771D90D3B51}" dt="2019-10-22T09:10:09.528" v="579" actId="6549"/>
          <ac:spMkLst>
            <pc:docMk/>
            <pc:sldMk cId="348126225" sldId="262"/>
            <ac:spMk id="3" creationId="{EEAA774D-20E3-4A56-80CF-17A721BC5990}"/>
          </ac:spMkLst>
        </pc:spChg>
        <pc:spChg chg="add del">
          <ac:chgData name="Константин Барабошкин" userId="370f8453b9ffe1d7" providerId="LiveId" clId="{073D74D8-FA61-43C1-977F-B771D90D3B51}" dt="2019-10-22T09:09:38.142" v="556" actId="26606"/>
          <ac:spMkLst>
            <pc:docMk/>
            <pc:sldMk cId="348126225" sldId="262"/>
            <ac:spMk id="8" creationId="{4351DFE5-F63D-4BE0-BDA9-E3EB88F01AA5}"/>
          </ac:spMkLst>
        </pc:spChg>
        <pc:spChg chg="add del">
          <ac:chgData name="Константин Барабошкин" userId="370f8453b9ffe1d7" providerId="LiveId" clId="{073D74D8-FA61-43C1-977F-B771D90D3B51}" dt="2019-10-22T09:09:45.451" v="558" actId="26606"/>
          <ac:spMkLst>
            <pc:docMk/>
            <pc:sldMk cId="348126225" sldId="262"/>
            <ac:spMk id="13" creationId="{D3FFFA32-D9F4-4AF9-A025-CD128AC85E32}"/>
          </ac:spMkLst>
        </pc:spChg>
        <pc:spChg chg="add del">
          <ac:chgData name="Константин Барабошкин" userId="370f8453b9ffe1d7" providerId="LiveId" clId="{073D74D8-FA61-43C1-977F-B771D90D3B51}" dt="2019-10-22T09:09:45.783" v="560" actId="26606"/>
          <ac:spMkLst>
            <pc:docMk/>
            <pc:sldMk cId="348126225" sldId="262"/>
            <ac:spMk id="16" creationId="{4351DFE5-F63D-4BE0-BDA9-E3EB88F01AA5}"/>
          </ac:spMkLst>
        </pc:spChg>
        <pc:spChg chg="add">
          <ac:chgData name="Константин Барабошкин" userId="370f8453b9ffe1d7" providerId="LiveId" clId="{073D74D8-FA61-43C1-977F-B771D90D3B51}" dt="2019-10-22T09:09:45.815" v="561" actId="26606"/>
          <ac:spMkLst>
            <pc:docMk/>
            <pc:sldMk cId="348126225" sldId="262"/>
            <ac:spMk id="19" creationId="{8D70B121-56F4-4848-B38B-182089D909FA}"/>
          </ac:spMkLst>
        </pc:spChg>
        <pc:grpChg chg="add del">
          <ac:chgData name="Константин Барабошкин" userId="370f8453b9ffe1d7" providerId="LiveId" clId="{073D74D8-FA61-43C1-977F-B771D90D3B51}" dt="2019-10-22T09:09:45.451" v="558" actId="26606"/>
          <ac:grpSpMkLst>
            <pc:docMk/>
            <pc:sldMk cId="348126225" sldId="262"/>
            <ac:grpSpMk id="14" creationId="{2823A416-999C-4FA3-A853-0AE48404B5D7}"/>
          </ac:grpSpMkLst>
        </pc:grpChg>
        <pc:picChg chg="add del">
          <ac:chgData name="Константин Барабошкин" userId="370f8453b9ffe1d7" providerId="LiveId" clId="{073D74D8-FA61-43C1-977F-B771D90D3B51}" dt="2019-10-22T09:09:38.142" v="556" actId="26606"/>
          <ac:picMkLst>
            <pc:docMk/>
            <pc:sldMk cId="348126225" sldId="262"/>
            <ac:picMk id="10" creationId="{3AA16612-ACD2-4A16-8F2B-4514FD6BF28F}"/>
          </ac:picMkLst>
        </pc:picChg>
        <pc:picChg chg="add del">
          <ac:chgData name="Константин Барабошкин" userId="370f8453b9ffe1d7" providerId="LiveId" clId="{073D74D8-FA61-43C1-977F-B771D90D3B51}" dt="2019-10-22T09:09:45.783" v="560" actId="26606"/>
          <ac:picMkLst>
            <pc:docMk/>
            <pc:sldMk cId="348126225" sldId="262"/>
            <ac:picMk id="17" creationId="{3AA16612-ACD2-4A16-8F2B-4514FD6BF28F}"/>
          </ac:picMkLst>
        </pc:picChg>
        <pc:cxnChg chg="add">
          <ac:chgData name="Константин Барабошкин" userId="370f8453b9ffe1d7" providerId="LiveId" clId="{073D74D8-FA61-43C1-977F-B771D90D3B51}" dt="2019-10-22T09:09:45.815" v="561" actId="26606"/>
          <ac:cxnSpMkLst>
            <pc:docMk/>
            <pc:sldMk cId="348126225" sldId="262"/>
            <ac:cxnSpMk id="20" creationId="{2D72A2C9-F3CA-4216-8BAD-FA4C970C3C4E}"/>
          </ac:cxnSpMkLst>
        </pc:cxnChg>
      </pc:sldChg>
      <pc:sldChg chg="addSp delSp modSp add mod setBg">
        <pc:chgData name="Константин Барабошкин" userId="370f8453b9ffe1d7" providerId="LiveId" clId="{073D74D8-FA61-43C1-977F-B771D90D3B51}" dt="2019-10-22T09:26:09.829" v="665" actId="20577"/>
        <pc:sldMkLst>
          <pc:docMk/>
          <pc:sldMk cId="2774090329" sldId="263"/>
        </pc:sldMkLst>
        <pc:spChg chg="mod">
          <ac:chgData name="Константин Барабошкин" userId="370f8453b9ffe1d7" providerId="LiveId" clId="{073D74D8-FA61-43C1-977F-B771D90D3B51}" dt="2019-10-22T09:11:30.600" v="593" actId="26606"/>
          <ac:spMkLst>
            <pc:docMk/>
            <pc:sldMk cId="2774090329" sldId="263"/>
            <ac:spMk id="2" creationId="{D7FC41E3-B53D-44FD-AD63-E5A4007932D7}"/>
          </ac:spMkLst>
        </pc:spChg>
        <pc:spChg chg="mod">
          <ac:chgData name="Константин Барабошкин" userId="370f8453b9ffe1d7" providerId="LiveId" clId="{073D74D8-FA61-43C1-977F-B771D90D3B51}" dt="2019-10-22T09:26:09.829" v="665" actId="20577"/>
          <ac:spMkLst>
            <pc:docMk/>
            <pc:sldMk cId="2774090329" sldId="263"/>
            <ac:spMk id="3" creationId="{0216F527-CF7D-4CD9-AD8A-A2B8D97477D3}"/>
          </ac:spMkLst>
        </pc:spChg>
        <pc:spChg chg="add del">
          <ac:chgData name="Константин Барабошкин" userId="370f8453b9ffe1d7" providerId="LiveId" clId="{073D74D8-FA61-43C1-977F-B771D90D3B51}" dt="2019-10-22T09:11:30.562" v="592" actId="26606"/>
          <ac:spMkLst>
            <pc:docMk/>
            <pc:sldMk cId="2774090329" sldId="263"/>
            <ac:spMk id="8" creationId="{8D70B121-56F4-4848-B38B-182089D909FA}"/>
          </ac:spMkLst>
        </pc:spChg>
        <pc:spChg chg="add del">
          <ac:chgData name="Константин Барабошкин" userId="370f8453b9ffe1d7" providerId="LiveId" clId="{073D74D8-FA61-43C1-977F-B771D90D3B51}" dt="2019-10-22T09:11:29.713" v="590" actId="26606"/>
          <ac:spMkLst>
            <pc:docMk/>
            <pc:sldMk cId="2774090329" sldId="263"/>
            <ac:spMk id="10" creationId="{AFA67CD3-AB4E-4A7A-BEB8-53C445D8C44E}"/>
          </ac:spMkLst>
        </pc:spChg>
        <pc:spChg chg="add del">
          <ac:chgData name="Константин Барабошкин" userId="370f8453b9ffe1d7" providerId="LiveId" clId="{073D74D8-FA61-43C1-977F-B771D90D3B51}" dt="2019-10-22T09:11:29.713" v="590" actId="26606"/>
          <ac:spMkLst>
            <pc:docMk/>
            <pc:sldMk cId="2774090329" sldId="263"/>
            <ac:spMk id="14" creationId="{339C8D78-A644-462F-B674-F440635E5353}"/>
          </ac:spMkLst>
        </pc:spChg>
        <pc:spChg chg="add">
          <ac:chgData name="Константин Барабошкин" userId="370f8453b9ffe1d7" providerId="LiveId" clId="{073D74D8-FA61-43C1-977F-B771D90D3B51}" dt="2019-10-22T09:11:30.600" v="593" actId="26606"/>
          <ac:spMkLst>
            <pc:docMk/>
            <pc:sldMk cId="2774090329" sldId="263"/>
            <ac:spMk id="18" creationId="{3B854194-185D-494D-905C-7C7CB2E30F6E}"/>
          </ac:spMkLst>
        </pc:spChg>
        <pc:spChg chg="add">
          <ac:chgData name="Константин Барабошкин" userId="370f8453b9ffe1d7" providerId="LiveId" clId="{073D74D8-FA61-43C1-977F-B771D90D3B51}" dt="2019-10-22T09:11:30.600" v="593" actId="26606"/>
          <ac:spMkLst>
            <pc:docMk/>
            <pc:sldMk cId="2774090329" sldId="263"/>
            <ac:spMk id="19" creationId="{B4F5FA0D-0104-4987-8241-EFF7C85B88DE}"/>
          </ac:spMkLst>
        </pc:spChg>
        <pc:picChg chg="add del">
          <ac:chgData name="Константин Барабошкин" userId="370f8453b9ffe1d7" providerId="LiveId" clId="{073D74D8-FA61-43C1-977F-B771D90D3B51}" dt="2019-10-22T09:11:29.713" v="590" actId="26606"/>
          <ac:picMkLst>
            <pc:docMk/>
            <pc:sldMk cId="2774090329" sldId="263"/>
            <ac:picMk id="7" creationId="{AC802BCF-6A45-4FB4-BBBF-5DEE20D38955}"/>
          </ac:picMkLst>
        </pc:picChg>
        <pc:picChg chg="add del">
          <ac:chgData name="Константин Барабошкин" userId="370f8453b9ffe1d7" providerId="LiveId" clId="{073D74D8-FA61-43C1-977F-B771D90D3B51}" dt="2019-10-22T09:11:29.713" v="590" actId="26606"/>
          <ac:picMkLst>
            <pc:docMk/>
            <pc:sldMk cId="2774090329" sldId="263"/>
            <ac:picMk id="12" creationId="{07CF545F-9C2E-4446-97CD-AD92990C2B68}"/>
          </ac:picMkLst>
        </pc:picChg>
        <pc:picChg chg="add">
          <ac:chgData name="Константин Барабошкин" userId="370f8453b9ffe1d7" providerId="LiveId" clId="{073D74D8-FA61-43C1-977F-B771D90D3B51}" dt="2019-10-22T09:11:30.600" v="593" actId="26606"/>
          <ac:picMkLst>
            <pc:docMk/>
            <pc:sldMk cId="2774090329" sldId="263"/>
            <ac:picMk id="20" creationId="{2897127E-6CEF-446C-BE87-93B7C46E49D1}"/>
          </ac:picMkLst>
        </pc:picChg>
        <pc:cxnChg chg="add del">
          <ac:chgData name="Константин Барабошкин" userId="370f8453b9ffe1d7" providerId="LiveId" clId="{073D74D8-FA61-43C1-977F-B771D90D3B51}" dt="2019-10-22T09:11:30.562" v="592" actId="26606"/>
          <ac:cxnSpMkLst>
            <pc:docMk/>
            <pc:sldMk cId="2774090329" sldId="263"/>
            <ac:cxnSpMk id="16" creationId="{2D72A2C9-F3CA-4216-8BAD-FA4C970C3C4E}"/>
          </ac:cxnSpMkLst>
        </pc:cxnChg>
      </pc:sldChg>
      <pc:sldChg chg="addSp delSp modSp add modAnim">
        <pc:chgData name="Константин Барабошкин" userId="370f8453b9ffe1d7" providerId="LiveId" clId="{073D74D8-FA61-43C1-977F-B771D90D3B51}" dt="2019-10-22T09:49:34.311" v="764" actId="14100"/>
        <pc:sldMkLst>
          <pc:docMk/>
          <pc:sldMk cId="2440840298" sldId="264"/>
        </pc:sldMkLst>
        <pc:spChg chg="del">
          <ac:chgData name="Константин Барабошкин" userId="370f8453b9ffe1d7" providerId="LiveId" clId="{073D74D8-FA61-43C1-977F-B771D90D3B51}" dt="2019-10-22T09:27:13.768" v="667"/>
          <ac:spMkLst>
            <pc:docMk/>
            <pc:sldMk cId="2440840298" sldId="264"/>
            <ac:spMk id="3" creationId="{E8F05B34-083A-48A1-9FAD-732270D6B3D9}"/>
          </ac:spMkLst>
        </pc:spChg>
        <pc:picChg chg="add mod">
          <ac:chgData name="Константин Барабошкин" userId="370f8453b9ffe1d7" providerId="LiveId" clId="{073D74D8-FA61-43C1-977F-B771D90D3B51}" dt="2019-10-22T09:27:18.103" v="671" actId="14100"/>
          <ac:picMkLst>
            <pc:docMk/>
            <pc:sldMk cId="2440840298" sldId="264"/>
            <ac:picMk id="5" creationId="{33A7092A-72C3-4411-BB46-236EAA7CA347}"/>
          </ac:picMkLst>
        </pc:picChg>
        <pc:picChg chg="add mod">
          <ac:chgData name="Константин Барабошкин" userId="370f8453b9ffe1d7" providerId="LiveId" clId="{073D74D8-FA61-43C1-977F-B771D90D3B51}" dt="2019-10-22T09:27:58.673" v="677" actId="1076"/>
          <ac:picMkLst>
            <pc:docMk/>
            <pc:sldMk cId="2440840298" sldId="264"/>
            <ac:picMk id="7" creationId="{33C2CBBA-823A-4B64-A70A-392F74E2936F}"/>
          </ac:picMkLst>
        </pc:picChg>
        <pc:picChg chg="add mod">
          <ac:chgData name="Константин Барабошкин" userId="370f8453b9ffe1d7" providerId="LiveId" clId="{073D74D8-FA61-43C1-977F-B771D90D3B51}" dt="2019-10-22T09:28:26.199" v="684" actId="14100"/>
          <ac:picMkLst>
            <pc:docMk/>
            <pc:sldMk cId="2440840298" sldId="264"/>
            <ac:picMk id="9" creationId="{F31B877B-46CD-4BBA-8F9D-3EBF7736A74A}"/>
          </ac:picMkLst>
        </pc:picChg>
        <pc:picChg chg="add mod">
          <ac:chgData name="Константин Барабошкин" userId="370f8453b9ffe1d7" providerId="LiveId" clId="{073D74D8-FA61-43C1-977F-B771D90D3B51}" dt="2019-10-22T09:28:57.345" v="690" actId="14100"/>
          <ac:picMkLst>
            <pc:docMk/>
            <pc:sldMk cId="2440840298" sldId="264"/>
            <ac:picMk id="11" creationId="{BE3EF62B-5029-4FF9-9C4F-EB52AC5F3676}"/>
          </ac:picMkLst>
        </pc:picChg>
        <pc:picChg chg="add mod">
          <ac:chgData name="Константин Барабошкин" userId="370f8453b9ffe1d7" providerId="LiveId" clId="{073D74D8-FA61-43C1-977F-B771D90D3B51}" dt="2019-10-22T09:40:36.046" v="711" actId="1076"/>
          <ac:picMkLst>
            <pc:docMk/>
            <pc:sldMk cId="2440840298" sldId="264"/>
            <ac:picMk id="13" creationId="{4CC0366A-B1DF-4DA8-87F4-FD7128357A87}"/>
          </ac:picMkLst>
        </pc:picChg>
        <pc:picChg chg="add mod">
          <ac:chgData name="Константин Барабошкин" userId="370f8453b9ffe1d7" providerId="LiveId" clId="{073D74D8-FA61-43C1-977F-B771D90D3B51}" dt="2019-10-22T09:35:37.573" v="707" actId="14100"/>
          <ac:picMkLst>
            <pc:docMk/>
            <pc:sldMk cId="2440840298" sldId="264"/>
            <ac:picMk id="15" creationId="{6CDDED17-AC73-4F83-829D-3337FD411222}"/>
          </ac:picMkLst>
        </pc:picChg>
        <pc:picChg chg="add mod">
          <ac:chgData name="Константин Барабошкин" userId="370f8453b9ffe1d7" providerId="LiveId" clId="{073D74D8-FA61-43C1-977F-B771D90D3B51}" dt="2019-10-22T09:40:38.780" v="712" actId="14100"/>
          <ac:picMkLst>
            <pc:docMk/>
            <pc:sldMk cId="2440840298" sldId="264"/>
            <ac:picMk id="17" creationId="{B83AA8B9-1AFC-40D6-BB74-93948E352F4E}"/>
          </ac:picMkLst>
        </pc:picChg>
        <pc:picChg chg="add mod">
          <ac:chgData name="Константин Барабошкин" userId="370f8453b9ffe1d7" providerId="LiveId" clId="{073D74D8-FA61-43C1-977F-B771D90D3B51}" dt="2019-10-22T09:41:31.191" v="728" actId="14100"/>
          <ac:picMkLst>
            <pc:docMk/>
            <pc:sldMk cId="2440840298" sldId="264"/>
            <ac:picMk id="19" creationId="{51309EB2-98C6-4C4C-A54A-7217D457A011}"/>
          </ac:picMkLst>
        </pc:picChg>
        <pc:picChg chg="add mod">
          <ac:chgData name="Константин Барабошкин" userId="370f8453b9ffe1d7" providerId="LiveId" clId="{073D74D8-FA61-43C1-977F-B771D90D3B51}" dt="2019-10-22T09:41:28.216" v="727" actId="14100"/>
          <ac:picMkLst>
            <pc:docMk/>
            <pc:sldMk cId="2440840298" sldId="264"/>
            <ac:picMk id="21" creationId="{C403569F-792C-41C4-B00B-8A8B38D35492}"/>
          </ac:picMkLst>
        </pc:picChg>
        <pc:picChg chg="add mod">
          <ac:chgData name="Константин Барабошкин" userId="370f8453b9ffe1d7" providerId="LiveId" clId="{073D74D8-FA61-43C1-977F-B771D90D3B51}" dt="2019-10-22T09:44:00.691" v="740" actId="14100"/>
          <ac:picMkLst>
            <pc:docMk/>
            <pc:sldMk cId="2440840298" sldId="264"/>
            <ac:picMk id="23" creationId="{6FDB4253-F080-47EB-8C3C-77AC377E24CF}"/>
          </ac:picMkLst>
        </pc:picChg>
        <pc:picChg chg="add mod">
          <ac:chgData name="Константин Барабошкин" userId="370f8453b9ffe1d7" providerId="LiveId" clId="{073D74D8-FA61-43C1-977F-B771D90D3B51}" dt="2019-10-22T09:44:06.294" v="742" actId="14100"/>
          <ac:picMkLst>
            <pc:docMk/>
            <pc:sldMk cId="2440840298" sldId="264"/>
            <ac:picMk id="25" creationId="{916F7F08-E80E-48CA-A992-8140239B9F9A}"/>
          </ac:picMkLst>
        </pc:picChg>
        <pc:picChg chg="add mod">
          <ac:chgData name="Константин Барабошкин" userId="370f8453b9ffe1d7" providerId="LiveId" clId="{073D74D8-FA61-43C1-977F-B771D90D3B51}" dt="2019-10-22T09:44:28.586" v="747" actId="14100"/>
          <ac:picMkLst>
            <pc:docMk/>
            <pc:sldMk cId="2440840298" sldId="264"/>
            <ac:picMk id="27" creationId="{DCE943F8-6428-4E84-9510-3A843D3A9399}"/>
          </ac:picMkLst>
        </pc:picChg>
        <pc:picChg chg="add mod">
          <ac:chgData name="Константин Барабошкин" userId="370f8453b9ffe1d7" providerId="LiveId" clId="{073D74D8-FA61-43C1-977F-B771D90D3B51}" dt="2019-10-22T09:44:55.390" v="753" actId="1076"/>
          <ac:picMkLst>
            <pc:docMk/>
            <pc:sldMk cId="2440840298" sldId="264"/>
            <ac:picMk id="29" creationId="{135CFCA1-CF71-4197-9693-A487C9F9F067}"/>
          </ac:picMkLst>
        </pc:picChg>
        <pc:picChg chg="add mod">
          <ac:chgData name="Константин Барабошкин" userId="370f8453b9ffe1d7" providerId="LiveId" clId="{073D74D8-FA61-43C1-977F-B771D90D3B51}" dt="2019-10-22T09:49:34.311" v="764" actId="14100"/>
          <ac:picMkLst>
            <pc:docMk/>
            <pc:sldMk cId="2440840298" sldId="264"/>
            <ac:picMk id="31" creationId="{0517D84C-8C6E-49F3-A3C2-1ED49E0F2CED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09:53:21.653" v="777" actId="255"/>
        <pc:sldMkLst>
          <pc:docMk/>
          <pc:sldMk cId="4261737199" sldId="265"/>
        </pc:sldMkLst>
        <pc:spChg chg="mod">
          <ac:chgData name="Константин Барабошкин" userId="370f8453b9ffe1d7" providerId="LiveId" clId="{073D74D8-FA61-43C1-977F-B771D90D3B51}" dt="2019-10-22T09:53:21.653" v="777" actId="255"/>
          <ac:spMkLst>
            <pc:docMk/>
            <pc:sldMk cId="4261737199" sldId="265"/>
            <ac:spMk id="2" creationId="{270693F6-95B7-4E2B-8D74-4FD6DADDB016}"/>
          </ac:spMkLst>
        </pc:spChg>
        <pc:spChg chg="mod">
          <ac:chgData name="Константин Барабошкин" userId="370f8453b9ffe1d7" providerId="LiveId" clId="{073D74D8-FA61-43C1-977F-B771D90D3B51}" dt="2019-10-22T09:53:10.459" v="775" actId="14100"/>
          <ac:spMkLst>
            <pc:docMk/>
            <pc:sldMk cId="4261737199" sldId="265"/>
            <ac:spMk id="3" creationId="{A3122917-D9EB-4923-882D-293FE9B05DD2}"/>
          </ac:spMkLst>
        </pc:spChg>
        <pc:spChg chg="add">
          <ac:chgData name="Константин Барабошкин" userId="370f8453b9ffe1d7" providerId="LiveId" clId="{073D74D8-FA61-43C1-977F-B771D90D3B51}" dt="2019-10-22T09:52:16.124" v="769" actId="26606"/>
          <ac:spMkLst>
            <pc:docMk/>
            <pc:sldMk cId="4261737199" sldId="265"/>
            <ac:spMk id="8" creationId="{4351DFE5-F63D-4BE0-BDA9-E3EB88F01AA5}"/>
          </ac:spMkLst>
        </pc:spChg>
        <pc:picChg chg="add">
          <ac:chgData name="Константин Барабошкин" userId="370f8453b9ffe1d7" providerId="LiveId" clId="{073D74D8-FA61-43C1-977F-B771D90D3B51}" dt="2019-10-22T09:52:16.124" v="769" actId="26606"/>
          <ac:picMkLst>
            <pc:docMk/>
            <pc:sldMk cId="4261737199" sldId="265"/>
            <ac:picMk id="10" creationId="{3AA16612-ACD2-4A16-8F2B-4514FD6BF28F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09:58:35.525" v="936" actId="20577"/>
        <pc:sldMkLst>
          <pc:docMk/>
          <pc:sldMk cId="2328769889" sldId="266"/>
        </pc:sldMkLst>
        <pc:spChg chg="mod">
          <ac:chgData name="Константин Барабошкин" userId="370f8453b9ffe1d7" providerId="LiveId" clId="{073D74D8-FA61-43C1-977F-B771D90D3B51}" dt="2019-10-22T09:54:55.559" v="788" actId="26606"/>
          <ac:spMkLst>
            <pc:docMk/>
            <pc:sldMk cId="2328769889" sldId="266"/>
            <ac:spMk id="2" creationId="{B4CC0429-2181-4D85-8BA4-8D26D6C97384}"/>
          </ac:spMkLst>
        </pc:spChg>
        <pc:spChg chg="add del mod">
          <ac:chgData name="Константин Барабошкин" userId="370f8453b9ffe1d7" providerId="LiveId" clId="{073D74D8-FA61-43C1-977F-B771D90D3B51}" dt="2019-10-22T09:54:55.559" v="788" actId="26606"/>
          <ac:spMkLst>
            <pc:docMk/>
            <pc:sldMk cId="2328769889" sldId="266"/>
            <ac:spMk id="3" creationId="{DC8BFE63-C8A9-4328-92AA-5468192E3942}"/>
          </ac:spMkLst>
        </pc:spChg>
        <pc:spChg chg="add">
          <ac:chgData name="Константин Барабошкин" userId="370f8453b9ffe1d7" providerId="LiveId" clId="{073D74D8-FA61-43C1-977F-B771D90D3B51}" dt="2019-10-22T09:54:55.559" v="788" actId="26606"/>
          <ac:spMkLst>
            <pc:docMk/>
            <pc:sldMk cId="2328769889" sldId="266"/>
            <ac:spMk id="8" creationId="{15911E3A-C35B-4EF7-A355-B84E9A14AF4D}"/>
          </ac:spMkLst>
        </pc:spChg>
        <pc:spChg chg="add del">
          <ac:chgData name="Константин Барабошкин" userId="370f8453b9ffe1d7" providerId="LiveId" clId="{073D74D8-FA61-43C1-977F-B771D90D3B51}" dt="2019-10-22T09:54:55.527" v="787" actId="26606"/>
          <ac:spMkLst>
            <pc:docMk/>
            <pc:sldMk cId="2328769889" sldId="266"/>
            <ac:spMk id="10" creationId="{0499AD7B-99D4-4755-8966-F7BA0426904B}"/>
          </ac:spMkLst>
        </pc:spChg>
        <pc:spChg chg="add mod">
          <ac:chgData name="Константин Барабошкин" userId="370f8453b9ffe1d7" providerId="LiveId" clId="{073D74D8-FA61-43C1-977F-B771D90D3B51}" dt="2019-10-22T09:58:35.525" v="936" actId="20577"/>
          <ac:spMkLst>
            <pc:docMk/>
            <pc:sldMk cId="2328769889" sldId="266"/>
            <ac:spMk id="38" creationId="{DC8BFE63-C8A9-4328-92AA-5468192E3942}"/>
          </ac:spMkLst>
        </pc:spChg>
        <pc:grpChg chg="add">
          <ac:chgData name="Константин Барабошкин" userId="370f8453b9ffe1d7" providerId="LiveId" clId="{073D74D8-FA61-43C1-977F-B771D90D3B51}" dt="2019-10-22T09:54:55.559" v="788" actId="26606"/>
          <ac:grpSpMkLst>
            <pc:docMk/>
            <pc:sldMk cId="2328769889" sldId="266"/>
            <ac:grpSpMk id="32" creationId="{E21ADB3D-AD65-44B4-847D-5E90E90A5D16}"/>
          </ac:grpSpMkLst>
        </pc:grpChg>
        <pc:grpChg chg="add">
          <ac:chgData name="Константин Барабошкин" userId="370f8453b9ffe1d7" providerId="LiveId" clId="{073D74D8-FA61-43C1-977F-B771D90D3B51}" dt="2019-10-22T09:54:55.559" v="788" actId="26606"/>
          <ac:grpSpMkLst>
            <pc:docMk/>
            <pc:sldMk cId="2328769889" sldId="266"/>
            <ac:grpSpMk id="33" creationId="{5F8A7F7F-DD1A-4F41-98AC-B9CE2A620CDC}"/>
          </ac:grpSpMkLst>
        </pc:grpChg>
        <pc:graphicFrameChg chg="add del">
          <ac:chgData name="Константин Барабошкин" userId="370f8453b9ffe1d7" providerId="LiveId" clId="{073D74D8-FA61-43C1-977F-B771D90D3B51}" dt="2019-10-22T09:54:55.527" v="787" actId="26606"/>
          <ac:graphicFrameMkLst>
            <pc:docMk/>
            <pc:sldMk cId="2328769889" sldId="266"/>
            <ac:graphicFrameMk id="5" creationId="{500E6735-A99F-4006-A15B-5B3C3810D3E5}"/>
          </ac:graphicFrameMkLst>
        </pc:graphicFrameChg>
        <pc:picChg chg="add del">
          <ac:chgData name="Константин Барабошкин" userId="370f8453b9ffe1d7" providerId="LiveId" clId="{073D74D8-FA61-43C1-977F-B771D90D3B51}" dt="2019-10-22T09:54:55.527" v="787" actId="26606"/>
          <ac:picMkLst>
            <pc:docMk/>
            <pc:sldMk cId="2328769889" sldId="266"/>
            <ac:picMk id="12" creationId="{1A06F89A-489D-4383-94C5-42F7FF2E9A63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0:05:00.294" v="999" actId="14100"/>
        <pc:sldMkLst>
          <pc:docMk/>
          <pc:sldMk cId="2766561261" sldId="267"/>
        </pc:sldMkLst>
        <pc:spChg chg="mod">
          <ac:chgData name="Константин Барабошкин" userId="370f8453b9ffe1d7" providerId="LiveId" clId="{073D74D8-FA61-43C1-977F-B771D90D3B51}" dt="2019-10-22T10:04:53.952" v="997" actId="113"/>
          <ac:spMkLst>
            <pc:docMk/>
            <pc:sldMk cId="2766561261" sldId="267"/>
            <ac:spMk id="2" creationId="{77D4045F-57B4-4482-9B32-67E120398905}"/>
          </ac:spMkLst>
        </pc:spChg>
        <pc:spChg chg="del mod">
          <ac:chgData name="Константин Барабошкин" userId="370f8453b9ffe1d7" providerId="LiveId" clId="{073D74D8-FA61-43C1-977F-B771D90D3B51}" dt="2019-10-22T10:02:46.599" v="975" actId="1032"/>
          <ac:spMkLst>
            <pc:docMk/>
            <pc:sldMk cId="2766561261" sldId="267"/>
            <ac:spMk id="3" creationId="{3989B484-4DE9-446B-AACD-7B59A091A2C7}"/>
          </ac:spMkLst>
        </pc:spChg>
        <pc:spChg chg="add del">
          <ac:chgData name="Константин Барабошкин" userId="370f8453b9ffe1d7" providerId="LiveId" clId="{073D74D8-FA61-43C1-977F-B771D90D3B51}" dt="2019-10-22T10:01:31.502" v="972" actId="26606"/>
          <ac:spMkLst>
            <pc:docMk/>
            <pc:sldMk cId="2766561261" sldId="267"/>
            <ac:spMk id="8" creationId="{15911E3A-C35B-4EF7-A355-B84E9A14AF4D}"/>
          </ac:spMkLst>
        </pc:spChg>
        <pc:grpChg chg="add del">
          <ac:chgData name="Константин Барабошкин" userId="370f8453b9ffe1d7" providerId="LiveId" clId="{073D74D8-FA61-43C1-977F-B771D90D3B51}" dt="2019-10-22T10:01:31.502" v="972" actId="26606"/>
          <ac:grpSpMkLst>
            <pc:docMk/>
            <pc:sldMk cId="2766561261" sldId="267"/>
            <ac:grpSpMk id="10" creationId="{E21ADB3D-AD65-44B4-847D-5E90E90A5D16}"/>
          </ac:grpSpMkLst>
        </pc:grpChg>
        <pc:grpChg chg="add del">
          <ac:chgData name="Константин Барабошкин" userId="370f8453b9ffe1d7" providerId="LiveId" clId="{073D74D8-FA61-43C1-977F-B771D90D3B51}" dt="2019-10-22T10:01:31.502" v="972" actId="26606"/>
          <ac:grpSpMkLst>
            <pc:docMk/>
            <pc:sldMk cId="2766561261" sldId="267"/>
            <ac:grpSpMk id="33" creationId="{5F8A7F7F-DD1A-4F41-98AC-B9CE2A620CDC}"/>
          </ac:grpSpMkLst>
        </pc:grpChg>
        <pc:graphicFrameChg chg="add mod">
          <ac:chgData name="Константин Барабошкин" userId="370f8453b9ffe1d7" providerId="LiveId" clId="{073D74D8-FA61-43C1-977F-B771D90D3B51}" dt="2019-10-22T10:05:00.294" v="999" actId="14100"/>
          <ac:graphicFrameMkLst>
            <pc:docMk/>
            <pc:sldMk cId="2766561261" sldId="267"/>
            <ac:graphicFrameMk id="4" creationId="{CC283868-99F8-4F6A-829D-A479AC105C4E}"/>
          </ac:graphicFrameMkLst>
        </pc:graphicFrameChg>
      </pc:sldChg>
      <pc:sldChg chg="addSp modSp add mod setBg">
        <pc:chgData name="Константин Барабошкин" userId="370f8453b9ffe1d7" providerId="LiveId" clId="{073D74D8-FA61-43C1-977F-B771D90D3B51}" dt="2019-10-22T10:06:57.319" v="1013" actId="255"/>
        <pc:sldMkLst>
          <pc:docMk/>
          <pc:sldMk cId="2013206356" sldId="268"/>
        </pc:sldMkLst>
        <pc:spChg chg="mod">
          <ac:chgData name="Константин Барабошкин" userId="370f8453b9ffe1d7" providerId="LiveId" clId="{073D74D8-FA61-43C1-977F-B771D90D3B51}" dt="2019-10-22T10:06:26.072" v="1004" actId="26606"/>
          <ac:spMkLst>
            <pc:docMk/>
            <pc:sldMk cId="2013206356" sldId="268"/>
            <ac:spMk id="2" creationId="{1C421CA4-948B-4B90-A4EF-087F76FC60A8}"/>
          </ac:spMkLst>
        </pc:spChg>
        <pc:spChg chg="mod">
          <ac:chgData name="Константин Барабошкин" userId="370f8453b9ffe1d7" providerId="LiveId" clId="{073D74D8-FA61-43C1-977F-B771D90D3B51}" dt="2019-10-22T10:06:57.319" v="1013" actId="255"/>
          <ac:spMkLst>
            <pc:docMk/>
            <pc:sldMk cId="2013206356" sldId="268"/>
            <ac:spMk id="3" creationId="{C0EAB7E7-5B2F-418E-AF17-DF95A9EBCA57}"/>
          </ac:spMkLst>
        </pc:spChg>
        <pc:spChg chg="add">
          <ac:chgData name="Константин Барабошкин" userId="370f8453b9ffe1d7" providerId="LiveId" clId="{073D74D8-FA61-43C1-977F-B771D90D3B51}" dt="2019-10-22T10:06:26.072" v="1004" actId="26606"/>
          <ac:spMkLst>
            <pc:docMk/>
            <pc:sldMk cId="2013206356" sldId="268"/>
            <ac:spMk id="8" creationId="{4351DFE5-F63D-4BE0-BDA9-E3EB88F01AA5}"/>
          </ac:spMkLst>
        </pc:spChg>
        <pc:picChg chg="add">
          <ac:chgData name="Константин Барабошкин" userId="370f8453b9ffe1d7" providerId="LiveId" clId="{073D74D8-FA61-43C1-977F-B771D90D3B51}" dt="2019-10-22T10:06:26.072" v="1004" actId="26606"/>
          <ac:picMkLst>
            <pc:docMk/>
            <pc:sldMk cId="2013206356" sldId="268"/>
            <ac:picMk id="10" creationId="{3AA16612-ACD2-4A16-8F2B-4514FD6BF28F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10:11:12.990" v="1055" actId="20577"/>
        <pc:sldMkLst>
          <pc:docMk/>
          <pc:sldMk cId="2295084798" sldId="269"/>
        </pc:sldMkLst>
        <pc:spChg chg="mod">
          <ac:chgData name="Константин Барабошкин" userId="370f8453b9ffe1d7" providerId="LiveId" clId="{073D74D8-FA61-43C1-977F-B771D90D3B51}" dt="2019-10-22T10:07:41.130" v="1024" actId="26606"/>
          <ac:spMkLst>
            <pc:docMk/>
            <pc:sldMk cId="2295084798" sldId="269"/>
            <ac:spMk id="2" creationId="{7DC5D14A-C050-46F2-85FC-CD63B4A70819}"/>
          </ac:spMkLst>
        </pc:spChg>
        <pc:spChg chg="mod">
          <ac:chgData name="Константин Барабошкин" userId="370f8453b9ffe1d7" providerId="LiveId" clId="{073D74D8-FA61-43C1-977F-B771D90D3B51}" dt="2019-10-22T10:11:12.990" v="1055" actId="20577"/>
          <ac:spMkLst>
            <pc:docMk/>
            <pc:sldMk cId="2295084798" sldId="269"/>
            <ac:spMk id="3" creationId="{B82BB8A3-DC71-4239-9E13-54EF36560A4C}"/>
          </ac:spMkLst>
        </pc:spChg>
        <pc:spChg chg="add">
          <ac:chgData name="Константин Барабошкин" userId="370f8453b9ffe1d7" providerId="LiveId" clId="{073D74D8-FA61-43C1-977F-B771D90D3B51}" dt="2019-10-22T10:07:41.130" v="1024" actId="26606"/>
          <ac:spMkLst>
            <pc:docMk/>
            <pc:sldMk cId="2295084798" sldId="269"/>
            <ac:spMk id="8" creationId="{3B854194-185D-494D-905C-7C7CB2E30F6E}"/>
          </ac:spMkLst>
        </pc:spChg>
        <pc:spChg chg="add">
          <ac:chgData name="Константин Барабошкин" userId="370f8453b9ffe1d7" providerId="LiveId" clId="{073D74D8-FA61-43C1-977F-B771D90D3B51}" dt="2019-10-22T10:07:41.130" v="1024" actId="26606"/>
          <ac:spMkLst>
            <pc:docMk/>
            <pc:sldMk cId="2295084798" sldId="269"/>
            <ac:spMk id="10" creationId="{B4F5FA0D-0104-4987-8241-EFF7C85B88DE}"/>
          </ac:spMkLst>
        </pc:spChg>
        <pc:picChg chg="add">
          <ac:chgData name="Константин Барабошкин" userId="370f8453b9ffe1d7" providerId="LiveId" clId="{073D74D8-FA61-43C1-977F-B771D90D3B51}" dt="2019-10-22T10:07:41.130" v="1024" actId="26606"/>
          <ac:picMkLst>
            <pc:docMk/>
            <pc:sldMk cId="2295084798" sldId="269"/>
            <ac:picMk id="12" creationId="{2897127E-6CEF-446C-BE87-93B7C46E49D1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10:21:40.218" v="1099" actId="948"/>
        <pc:sldMkLst>
          <pc:docMk/>
          <pc:sldMk cId="1721840084" sldId="270"/>
        </pc:sldMkLst>
        <pc:spChg chg="mod">
          <ac:chgData name="Константин Барабошкин" userId="370f8453b9ffe1d7" providerId="LiveId" clId="{073D74D8-FA61-43C1-977F-B771D90D3B51}" dt="2019-10-22T10:20:29.876" v="1060" actId="26606"/>
          <ac:spMkLst>
            <pc:docMk/>
            <pc:sldMk cId="1721840084" sldId="270"/>
            <ac:spMk id="2" creationId="{95B27CEF-A5E0-490C-AF6A-02DE2AC49B8A}"/>
          </ac:spMkLst>
        </pc:spChg>
        <pc:spChg chg="mod">
          <ac:chgData name="Константин Барабошкин" userId="370f8453b9ffe1d7" providerId="LiveId" clId="{073D74D8-FA61-43C1-977F-B771D90D3B51}" dt="2019-10-22T10:21:40.218" v="1099" actId="948"/>
          <ac:spMkLst>
            <pc:docMk/>
            <pc:sldMk cId="1721840084" sldId="270"/>
            <ac:spMk id="3" creationId="{18CD8A74-354C-467E-9A4A-5063981874B5}"/>
          </ac:spMkLst>
        </pc:spChg>
        <pc:spChg chg="add">
          <ac:chgData name="Константин Барабошкин" userId="370f8453b9ffe1d7" providerId="LiveId" clId="{073D74D8-FA61-43C1-977F-B771D90D3B51}" dt="2019-10-22T10:20:29.876" v="1060" actId="26606"/>
          <ac:spMkLst>
            <pc:docMk/>
            <pc:sldMk cId="1721840084" sldId="270"/>
            <ac:spMk id="8" creationId="{4351DFE5-F63D-4BE0-BDA9-E3EB88F01AA5}"/>
          </ac:spMkLst>
        </pc:spChg>
        <pc:picChg chg="add">
          <ac:chgData name="Константин Барабошкин" userId="370f8453b9ffe1d7" providerId="LiveId" clId="{073D74D8-FA61-43C1-977F-B771D90D3B51}" dt="2019-10-22T10:20:29.876" v="1060" actId="26606"/>
          <ac:picMkLst>
            <pc:docMk/>
            <pc:sldMk cId="1721840084" sldId="270"/>
            <ac:picMk id="10" creationId="{3AA16612-ACD2-4A16-8F2B-4514FD6BF28F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0:22:29.524" v="1105" actId="26606"/>
        <pc:sldMkLst>
          <pc:docMk/>
          <pc:sldMk cId="946287222" sldId="271"/>
        </pc:sldMkLst>
        <pc:spChg chg="del">
          <ac:chgData name="Константин Барабошкин" userId="370f8453b9ffe1d7" providerId="LiveId" clId="{073D74D8-FA61-43C1-977F-B771D90D3B51}" dt="2019-10-22T10:22:29.524" v="1105" actId="26606"/>
          <ac:spMkLst>
            <pc:docMk/>
            <pc:sldMk cId="946287222" sldId="271"/>
            <ac:spMk id="2" creationId="{93DA181E-5F3B-4310-B868-F6E1DE3BE728}"/>
          </ac:spMkLst>
        </pc:spChg>
        <pc:spChg chg="del">
          <ac:chgData name="Константин Барабошкин" userId="370f8453b9ffe1d7" providerId="LiveId" clId="{073D74D8-FA61-43C1-977F-B771D90D3B51}" dt="2019-10-22T10:22:26.284" v="1101"/>
          <ac:spMkLst>
            <pc:docMk/>
            <pc:sldMk cId="946287222" sldId="271"/>
            <ac:spMk id="3" creationId="{010463B5-A0AB-428A-8876-594FCA02CFE8}"/>
          </ac:spMkLst>
        </pc:spChg>
        <pc:picChg chg="add mod">
          <ac:chgData name="Константин Барабошкин" userId="370f8453b9ffe1d7" providerId="LiveId" clId="{073D74D8-FA61-43C1-977F-B771D90D3B51}" dt="2019-10-22T10:22:29.524" v="1105" actId="26606"/>
          <ac:picMkLst>
            <pc:docMk/>
            <pc:sldMk cId="946287222" sldId="271"/>
            <ac:picMk id="5" creationId="{0F86CC8C-F9E3-4185-A259-C23503F96EB8}"/>
          </ac:picMkLst>
        </pc:picChg>
      </pc:sldChg>
      <pc:sldChg chg="addSp delSp modSp add mod setBg setClrOvrMap">
        <pc:chgData name="Константин Барабошкин" userId="370f8453b9ffe1d7" providerId="LiveId" clId="{073D74D8-FA61-43C1-977F-B771D90D3B51}" dt="2019-10-22T10:25:42.592" v="1129" actId="26606"/>
        <pc:sldMkLst>
          <pc:docMk/>
          <pc:sldMk cId="2264071890" sldId="272"/>
        </pc:sldMkLst>
        <pc:spChg chg="del">
          <ac:chgData name="Константин Барабошкин" userId="370f8453b9ffe1d7" providerId="LiveId" clId="{073D74D8-FA61-43C1-977F-B771D90D3B51}" dt="2019-10-22T10:23:10.169" v="1108" actId="26606"/>
          <ac:spMkLst>
            <pc:docMk/>
            <pc:sldMk cId="2264071890" sldId="272"/>
            <ac:spMk id="2" creationId="{ACF734EB-D7B5-454E-87DE-6D5D88059848}"/>
          </ac:spMkLst>
        </pc:spChg>
        <pc:spChg chg="del">
          <ac:chgData name="Константин Барабошкин" userId="370f8453b9ffe1d7" providerId="LiveId" clId="{073D74D8-FA61-43C1-977F-B771D90D3B51}" dt="2019-10-22T10:23:08.182" v="1107"/>
          <ac:spMkLst>
            <pc:docMk/>
            <pc:sldMk cId="2264071890" sldId="272"/>
            <ac:spMk id="3" creationId="{F8D6BD10-78EA-4DC3-8E0B-126FD3701BCD}"/>
          </ac:spMkLst>
        </pc:spChg>
        <pc:spChg chg="add del">
          <ac:chgData name="Константин Барабошкин" userId="370f8453b9ffe1d7" providerId="LiveId" clId="{073D74D8-FA61-43C1-977F-B771D90D3B51}" dt="2019-10-22T10:25:42.592" v="1129" actId="26606"/>
          <ac:spMkLst>
            <pc:docMk/>
            <pc:sldMk cId="2264071890" sldId="272"/>
            <ac:spMk id="9" creationId="{CDD49DDB-8912-4825-858A-4EAC48270C93}"/>
          </ac:spMkLst>
        </pc:spChg>
        <pc:spChg chg="add del">
          <ac:chgData name="Константин Барабошкин" userId="370f8453b9ffe1d7" providerId="LiveId" clId="{073D74D8-FA61-43C1-977F-B771D90D3B51}" dt="2019-10-22T10:25:42.592" v="1129" actId="26606"/>
          <ac:spMkLst>
            <pc:docMk/>
            <pc:sldMk cId="2264071890" sldId="272"/>
            <ac:spMk id="12" creationId="{9228552E-C8B1-4A80-8448-0787CE0FC704}"/>
          </ac:spMkLst>
        </pc:spChg>
        <pc:picChg chg="add mod">
          <ac:chgData name="Константин Барабошкин" userId="370f8453b9ffe1d7" providerId="LiveId" clId="{073D74D8-FA61-43C1-977F-B771D90D3B51}" dt="2019-10-22T10:25:42.592" v="1129" actId="26606"/>
          <ac:picMkLst>
            <pc:docMk/>
            <pc:sldMk cId="2264071890" sldId="272"/>
            <ac:picMk id="5" creationId="{69CC520D-7F5D-44DB-8ED7-62F9145D1E15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0:24:44.878" v="1127" actId="14100"/>
        <pc:sldMkLst>
          <pc:docMk/>
          <pc:sldMk cId="2483018042" sldId="273"/>
        </pc:sldMkLst>
        <pc:spChg chg="add del">
          <ac:chgData name="Константин Барабошкин" userId="370f8453b9ffe1d7" providerId="LiveId" clId="{073D74D8-FA61-43C1-977F-B771D90D3B51}" dt="2019-10-22T10:24:32.002" v="1123" actId="26606"/>
          <ac:spMkLst>
            <pc:docMk/>
            <pc:sldMk cId="2483018042" sldId="273"/>
            <ac:spMk id="2" creationId="{7263F0E8-248C-4978-8198-528B024A3B20}"/>
          </ac:spMkLst>
        </pc:spChg>
        <pc:spChg chg="del">
          <ac:chgData name="Константин Барабошкин" userId="370f8453b9ffe1d7" providerId="LiveId" clId="{073D74D8-FA61-43C1-977F-B771D90D3B51}" dt="2019-10-22T10:24:22.551" v="1112"/>
          <ac:spMkLst>
            <pc:docMk/>
            <pc:sldMk cId="2483018042" sldId="273"/>
            <ac:spMk id="3" creationId="{B8017BAB-D7AE-4E4E-8FA0-E6CCF0620F54}"/>
          </ac:spMkLst>
        </pc:spChg>
        <pc:spChg chg="add del">
          <ac:chgData name="Константин Барабошкин" userId="370f8453b9ffe1d7" providerId="LiveId" clId="{073D74D8-FA61-43C1-977F-B771D90D3B51}" dt="2019-10-22T10:24:30.659" v="1120" actId="26606"/>
          <ac:spMkLst>
            <pc:docMk/>
            <pc:sldMk cId="2483018042" sldId="273"/>
            <ac:spMk id="7" creationId="{7263F0E8-248C-4978-8198-528B024A3B20}"/>
          </ac:spMkLst>
        </pc:spChg>
        <pc:spChg chg="add del">
          <ac:chgData name="Константин Барабошкин" userId="370f8453b9ffe1d7" providerId="LiveId" clId="{073D74D8-FA61-43C1-977F-B771D90D3B51}" dt="2019-10-22T10:24:30.659" v="1120" actId="26606"/>
          <ac:spMkLst>
            <pc:docMk/>
            <pc:sldMk cId="2483018042" sldId="273"/>
            <ac:spMk id="9" creationId="{B37BF800-6DE7-40F5-B4F0-3D7652962ACA}"/>
          </ac:spMkLst>
        </pc:spChg>
        <pc:spChg chg="add del">
          <ac:chgData name="Константин Барабошкин" userId="370f8453b9ffe1d7" providerId="LiveId" clId="{073D74D8-FA61-43C1-977F-B771D90D3B51}" dt="2019-10-22T10:24:32.002" v="1122" actId="26606"/>
          <ac:spMkLst>
            <pc:docMk/>
            <pc:sldMk cId="2483018042" sldId="273"/>
            <ac:spMk id="11" creationId="{7263F0E8-248C-4978-8198-528B024A3B20}"/>
          </ac:spMkLst>
        </pc:spChg>
        <pc:spChg chg="add del">
          <ac:chgData name="Константин Барабошкин" userId="370f8453b9ffe1d7" providerId="LiveId" clId="{073D74D8-FA61-43C1-977F-B771D90D3B51}" dt="2019-10-22T10:24:32.002" v="1122" actId="26606"/>
          <ac:spMkLst>
            <pc:docMk/>
            <pc:sldMk cId="2483018042" sldId="273"/>
            <ac:spMk id="12" creationId="{3CD9DF72-87A3-404E-A828-84CBF11A8303}"/>
          </ac:spMkLst>
        </pc:spChg>
        <pc:spChg chg="add del">
          <ac:chgData name="Константин Барабошкин" userId="370f8453b9ffe1d7" providerId="LiveId" clId="{073D74D8-FA61-43C1-977F-B771D90D3B51}" dt="2019-10-22T10:24:32.002" v="1122" actId="26606"/>
          <ac:spMkLst>
            <pc:docMk/>
            <pc:sldMk cId="2483018042" sldId="273"/>
            <ac:spMk id="13" creationId="{25F37472-8822-4F66-81F1-A350D06396D5}"/>
          </ac:spMkLst>
        </pc:spChg>
        <pc:picChg chg="add mod">
          <ac:chgData name="Константин Барабошкин" userId="370f8453b9ffe1d7" providerId="LiveId" clId="{073D74D8-FA61-43C1-977F-B771D90D3B51}" dt="2019-10-22T10:24:44.878" v="1127" actId="14100"/>
          <ac:picMkLst>
            <pc:docMk/>
            <pc:sldMk cId="2483018042" sldId="273"/>
            <ac:picMk id="5" creationId="{3B7E5139-70FE-4A43-96C6-2CAA5EDF4759}"/>
          </ac:picMkLst>
        </pc:picChg>
        <pc:cxnChg chg="add del">
          <ac:chgData name="Константин Барабошкин" userId="370f8453b9ffe1d7" providerId="LiveId" clId="{073D74D8-FA61-43C1-977F-B771D90D3B51}" dt="2019-10-22T10:24:32.002" v="1122" actId="26606"/>
          <ac:cxnSpMkLst>
            <pc:docMk/>
            <pc:sldMk cId="2483018042" sldId="273"/>
            <ac:cxnSpMk id="14" creationId="{20E3A342-4D61-4E3F-AF90-1AB42AEB96CC}"/>
          </ac:cxnSpMkLst>
        </pc:cxnChg>
      </pc:sldChg>
      <pc:sldChg chg="addSp delSp modSp add mod setBg">
        <pc:chgData name="Константин Барабошкин" userId="370f8453b9ffe1d7" providerId="LiveId" clId="{073D74D8-FA61-43C1-977F-B771D90D3B51}" dt="2019-10-22T10:26:53.270" v="1134" actId="26606"/>
        <pc:sldMkLst>
          <pc:docMk/>
          <pc:sldMk cId="1264496839" sldId="274"/>
        </pc:sldMkLst>
        <pc:spChg chg="del">
          <ac:chgData name="Константин Барабошкин" userId="370f8453b9ffe1d7" providerId="LiveId" clId="{073D74D8-FA61-43C1-977F-B771D90D3B51}" dt="2019-10-22T10:26:53.270" v="1134" actId="26606"/>
          <ac:spMkLst>
            <pc:docMk/>
            <pc:sldMk cId="1264496839" sldId="274"/>
            <ac:spMk id="2" creationId="{7FFEA95C-1BD9-43FE-B974-CFB3397CC9AC}"/>
          </ac:spMkLst>
        </pc:spChg>
        <pc:spChg chg="del">
          <ac:chgData name="Константин Барабошкин" userId="370f8453b9ffe1d7" providerId="LiveId" clId="{073D74D8-FA61-43C1-977F-B771D90D3B51}" dt="2019-10-22T10:26:51.100" v="1131"/>
          <ac:spMkLst>
            <pc:docMk/>
            <pc:sldMk cId="1264496839" sldId="274"/>
            <ac:spMk id="3" creationId="{CBFDA1F6-AC64-42E6-A4C9-73EE5C508C81}"/>
          </ac:spMkLst>
        </pc:spChg>
        <pc:picChg chg="add mod">
          <ac:chgData name="Константин Барабошкин" userId="370f8453b9ffe1d7" providerId="LiveId" clId="{073D74D8-FA61-43C1-977F-B771D90D3B51}" dt="2019-10-22T10:26:53.270" v="1134" actId="26606"/>
          <ac:picMkLst>
            <pc:docMk/>
            <pc:sldMk cId="1264496839" sldId="274"/>
            <ac:picMk id="5" creationId="{C84D4161-73AB-4DC6-BDF1-7CDBB066A014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0:28:24.710" v="1139" actId="26606"/>
        <pc:sldMkLst>
          <pc:docMk/>
          <pc:sldMk cId="4212553461" sldId="275"/>
        </pc:sldMkLst>
        <pc:spChg chg="del">
          <ac:chgData name="Константин Барабошкин" userId="370f8453b9ffe1d7" providerId="LiveId" clId="{073D74D8-FA61-43C1-977F-B771D90D3B51}" dt="2019-10-22T10:28:24.710" v="1139" actId="26606"/>
          <ac:spMkLst>
            <pc:docMk/>
            <pc:sldMk cId="4212553461" sldId="275"/>
            <ac:spMk id="2" creationId="{951A1A09-BD17-487B-A87E-B04435F054ED}"/>
          </ac:spMkLst>
        </pc:spChg>
        <pc:spChg chg="del">
          <ac:chgData name="Константин Барабошкин" userId="370f8453b9ffe1d7" providerId="LiveId" clId="{073D74D8-FA61-43C1-977F-B771D90D3B51}" dt="2019-10-22T10:28:21.867" v="1136"/>
          <ac:spMkLst>
            <pc:docMk/>
            <pc:sldMk cId="4212553461" sldId="275"/>
            <ac:spMk id="3" creationId="{4D6BEFD0-10E9-45DF-9B5B-9E67E5B0288D}"/>
          </ac:spMkLst>
        </pc:spChg>
        <pc:picChg chg="add mod">
          <ac:chgData name="Константин Барабошкин" userId="370f8453b9ffe1d7" providerId="LiveId" clId="{073D74D8-FA61-43C1-977F-B771D90D3B51}" dt="2019-10-22T10:28:24.710" v="1139" actId="26606"/>
          <ac:picMkLst>
            <pc:docMk/>
            <pc:sldMk cId="4212553461" sldId="275"/>
            <ac:picMk id="5" creationId="{62F103F6-17D8-4E21-8DBE-64E1EA997E4C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0:34:23.582" v="1144" actId="26606"/>
        <pc:sldMkLst>
          <pc:docMk/>
          <pc:sldMk cId="3757517261" sldId="276"/>
        </pc:sldMkLst>
        <pc:spChg chg="del">
          <ac:chgData name="Константин Барабошкин" userId="370f8453b9ffe1d7" providerId="LiveId" clId="{073D74D8-FA61-43C1-977F-B771D90D3B51}" dt="2019-10-22T10:34:23.582" v="1144" actId="26606"/>
          <ac:spMkLst>
            <pc:docMk/>
            <pc:sldMk cId="3757517261" sldId="276"/>
            <ac:spMk id="2" creationId="{8FFEE8D7-ADAC-40E5-B5EA-13274C4D06B7}"/>
          </ac:spMkLst>
        </pc:spChg>
        <pc:spChg chg="del">
          <ac:chgData name="Константин Барабошкин" userId="370f8453b9ffe1d7" providerId="LiveId" clId="{073D74D8-FA61-43C1-977F-B771D90D3B51}" dt="2019-10-22T10:34:19.817" v="1141"/>
          <ac:spMkLst>
            <pc:docMk/>
            <pc:sldMk cId="3757517261" sldId="276"/>
            <ac:spMk id="3" creationId="{77DFD535-B52C-4D57-9B1D-19A0AF9AFED0}"/>
          </ac:spMkLst>
        </pc:spChg>
        <pc:picChg chg="add mod">
          <ac:chgData name="Константин Барабошкин" userId="370f8453b9ffe1d7" providerId="LiveId" clId="{073D74D8-FA61-43C1-977F-B771D90D3B51}" dt="2019-10-22T10:34:23.582" v="1144" actId="26606"/>
          <ac:picMkLst>
            <pc:docMk/>
            <pc:sldMk cId="3757517261" sldId="276"/>
            <ac:picMk id="5" creationId="{392F557C-7678-4EB6-853F-357142B8A7BF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0:36:20.150" v="1165" actId="26606"/>
        <pc:sldMkLst>
          <pc:docMk/>
          <pc:sldMk cId="3607631409" sldId="277"/>
        </pc:sldMkLst>
        <pc:spChg chg="del">
          <ac:chgData name="Константин Барабошкин" userId="370f8453b9ffe1d7" providerId="LiveId" clId="{073D74D8-FA61-43C1-977F-B771D90D3B51}" dt="2019-10-22T10:34:55.518" v="1147" actId="26606"/>
          <ac:spMkLst>
            <pc:docMk/>
            <pc:sldMk cId="3607631409" sldId="277"/>
            <ac:spMk id="2" creationId="{F54E8950-5D2F-481E-A4C1-22F1065D74E1}"/>
          </ac:spMkLst>
        </pc:spChg>
        <pc:spChg chg="del">
          <ac:chgData name="Константин Барабошкин" userId="370f8453b9ffe1d7" providerId="LiveId" clId="{073D74D8-FA61-43C1-977F-B771D90D3B51}" dt="2019-10-22T10:34:53.456" v="1146"/>
          <ac:spMkLst>
            <pc:docMk/>
            <pc:sldMk cId="3607631409" sldId="277"/>
            <ac:spMk id="3" creationId="{A664F4E1-B2C4-42CE-BB74-D3D46F4DB4E7}"/>
          </ac:spMkLst>
        </pc:spChg>
        <pc:spChg chg="add del mod">
          <ac:chgData name="Константин Барабошкин" userId="370f8453b9ffe1d7" providerId="LiveId" clId="{073D74D8-FA61-43C1-977F-B771D90D3B51}" dt="2019-10-22T10:36:10.758" v="1164" actId="478"/>
          <ac:spMkLst>
            <pc:docMk/>
            <pc:sldMk cId="3607631409" sldId="277"/>
            <ac:spMk id="8" creationId="{D391B77B-043C-4A21-9646-5AF812CC18A5}"/>
          </ac:spMkLst>
        </pc:spChg>
        <pc:spChg chg="add del mod">
          <ac:chgData name="Константин Барабошкин" userId="370f8453b9ffe1d7" providerId="LiveId" clId="{073D74D8-FA61-43C1-977F-B771D90D3B51}" dt="2019-10-22T10:36:07.492" v="1161"/>
          <ac:spMkLst>
            <pc:docMk/>
            <pc:sldMk cId="3607631409" sldId="277"/>
            <ac:spMk id="10" creationId="{ABA2A80D-677A-41D7-8643-87FB3726B94E}"/>
          </ac:spMkLst>
        </pc:spChg>
        <pc:picChg chg="add del mod">
          <ac:chgData name="Константин Барабошкин" userId="370f8453b9ffe1d7" providerId="LiveId" clId="{073D74D8-FA61-43C1-977F-B771D90D3B51}" dt="2019-10-22T10:35:49.290" v="1160" actId="478"/>
          <ac:picMkLst>
            <pc:docMk/>
            <pc:sldMk cId="3607631409" sldId="277"/>
            <ac:picMk id="5" creationId="{2B0491B6-05BD-4A22-A641-11C5180B057F}"/>
          </ac:picMkLst>
        </pc:picChg>
        <pc:picChg chg="add mod">
          <ac:chgData name="Константин Барабошкин" userId="370f8453b9ffe1d7" providerId="LiveId" clId="{073D74D8-FA61-43C1-977F-B771D90D3B51}" dt="2019-10-22T10:36:20.150" v="1165" actId="26606"/>
          <ac:picMkLst>
            <pc:docMk/>
            <pc:sldMk cId="3607631409" sldId="277"/>
            <ac:picMk id="12" creationId="{5689ADF7-6587-4143-A907-E4C8740935D2}"/>
          </ac:picMkLst>
        </pc:picChg>
        <pc:cxnChg chg="add del mod">
          <ac:chgData name="Константин Барабошкин" userId="370f8453b9ffe1d7" providerId="LiveId" clId="{073D74D8-FA61-43C1-977F-B771D90D3B51}" dt="2019-10-22T10:35:22.398" v="1153" actId="11529"/>
          <ac:cxnSpMkLst>
            <pc:docMk/>
            <pc:sldMk cId="3607631409" sldId="277"/>
            <ac:cxnSpMk id="7" creationId="{D62381CF-28CB-4A47-A71D-C1838F2A023B}"/>
          </ac:cxnSpMkLst>
        </pc:cxnChg>
      </pc:sldChg>
      <pc:sldChg chg="addSp delSp modSp add mod setBg">
        <pc:chgData name="Константин Барабошкин" userId="370f8453b9ffe1d7" providerId="LiveId" clId="{073D74D8-FA61-43C1-977F-B771D90D3B51}" dt="2019-10-22T10:37:32.821" v="1176" actId="962"/>
        <pc:sldMkLst>
          <pc:docMk/>
          <pc:sldMk cId="1396756407" sldId="278"/>
        </pc:sldMkLst>
        <pc:spChg chg="add del">
          <ac:chgData name="Константин Барабошкин" userId="370f8453b9ffe1d7" providerId="LiveId" clId="{073D74D8-FA61-43C1-977F-B771D90D3B51}" dt="2019-10-22T10:37:32.602" v="1174" actId="26606"/>
          <ac:spMkLst>
            <pc:docMk/>
            <pc:sldMk cId="1396756407" sldId="278"/>
            <ac:spMk id="2" creationId="{FBF78AAE-80C4-4E2D-A1B1-7FBE14188405}"/>
          </ac:spMkLst>
        </pc:spChg>
        <pc:spChg chg="add del">
          <ac:chgData name="Константин Барабошкин" userId="370f8453b9ffe1d7" providerId="LiveId" clId="{073D74D8-FA61-43C1-977F-B771D90D3B51}" dt="2019-10-22T10:37:31.071" v="1173"/>
          <ac:spMkLst>
            <pc:docMk/>
            <pc:sldMk cId="1396756407" sldId="278"/>
            <ac:spMk id="3" creationId="{C63057BB-58EE-4964-B062-CFB8F7DC1EB8}"/>
          </ac:spMkLst>
        </pc:spChg>
        <pc:picChg chg="add del mod">
          <ac:chgData name="Константин Барабошкин" userId="370f8453b9ffe1d7" providerId="LiveId" clId="{073D74D8-FA61-43C1-977F-B771D90D3B51}" dt="2019-10-22T10:37:09.463" v="1172"/>
          <ac:picMkLst>
            <pc:docMk/>
            <pc:sldMk cId="1396756407" sldId="278"/>
            <ac:picMk id="5" creationId="{9D178F18-FF07-4DD4-B978-320BA70ECD70}"/>
          </ac:picMkLst>
        </pc:picChg>
        <pc:picChg chg="add mod">
          <ac:chgData name="Константин Барабошкин" userId="370f8453b9ffe1d7" providerId="LiveId" clId="{073D74D8-FA61-43C1-977F-B771D90D3B51}" dt="2019-10-22T10:37:32.821" v="1176" actId="962"/>
          <ac:picMkLst>
            <pc:docMk/>
            <pc:sldMk cId="1396756407" sldId="278"/>
            <ac:picMk id="7" creationId="{D73D5BBF-1B8E-43FB-9C28-FF018C24BB37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10:39:28.359" v="1202" actId="14100"/>
        <pc:sldMkLst>
          <pc:docMk/>
          <pc:sldMk cId="56190263" sldId="279"/>
        </pc:sldMkLst>
        <pc:spChg chg="mod">
          <ac:chgData name="Константин Барабошкин" userId="370f8453b9ffe1d7" providerId="LiveId" clId="{073D74D8-FA61-43C1-977F-B771D90D3B51}" dt="2019-10-22T10:39:12.938" v="1199" actId="26606"/>
          <ac:spMkLst>
            <pc:docMk/>
            <pc:sldMk cId="56190263" sldId="279"/>
            <ac:spMk id="2" creationId="{7604C6E3-A9A5-42E6-8584-37D17813D0A6}"/>
          </ac:spMkLst>
        </pc:spChg>
        <pc:spChg chg="mod">
          <ac:chgData name="Константин Барабошкин" userId="370f8453b9ffe1d7" providerId="LiveId" clId="{073D74D8-FA61-43C1-977F-B771D90D3B51}" dt="2019-10-22T10:39:28.359" v="1202" actId="14100"/>
          <ac:spMkLst>
            <pc:docMk/>
            <pc:sldMk cId="56190263" sldId="279"/>
            <ac:spMk id="3" creationId="{BE48E5F0-A933-4CB7-8976-53E569A84F3A}"/>
          </ac:spMkLst>
        </pc:spChg>
        <pc:spChg chg="add">
          <ac:chgData name="Константин Барабошкин" userId="370f8453b9ffe1d7" providerId="LiveId" clId="{073D74D8-FA61-43C1-977F-B771D90D3B51}" dt="2019-10-22T10:39:12.938" v="1199" actId="26606"/>
          <ac:spMkLst>
            <pc:docMk/>
            <pc:sldMk cId="56190263" sldId="279"/>
            <ac:spMk id="8" creationId="{3B854194-185D-494D-905C-7C7CB2E30F6E}"/>
          </ac:spMkLst>
        </pc:spChg>
        <pc:spChg chg="add">
          <ac:chgData name="Константин Барабошкин" userId="370f8453b9ffe1d7" providerId="LiveId" clId="{073D74D8-FA61-43C1-977F-B771D90D3B51}" dt="2019-10-22T10:39:12.938" v="1199" actId="26606"/>
          <ac:spMkLst>
            <pc:docMk/>
            <pc:sldMk cId="56190263" sldId="279"/>
            <ac:spMk id="10" creationId="{B4F5FA0D-0104-4987-8241-EFF7C85B88DE}"/>
          </ac:spMkLst>
        </pc:spChg>
        <pc:picChg chg="add">
          <ac:chgData name="Константин Барабошкин" userId="370f8453b9ffe1d7" providerId="LiveId" clId="{073D74D8-FA61-43C1-977F-B771D90D3B51}" dt="2019-10-22T10:39:12.938" v="1199" actId="26606"/>
          <ac:picMkLst>
            <pc:docMk/>
            <pc:sldMk cId="56190263" sldId="279"/>
            <ac:picMk id="12" creationId="{2897127E-6CEF-446C-BE87-93B7C46E49D1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10:40:40.004" v="1228" actId="14100"/>
        <pc:sldMkLst>
          <pc:docMk/>
          <pc:sldMk cId="4017104379" sldId="280"/>
        </pc:sldMkLst>
        <pc:spChg chg="mod">
          <ac:chgData name="Константин Барабошкин" userId="370f8453b9ffe1d7" providerId="LiveId" clId="{073D74D8-FA61-43C1-977F-B771D90D3B51}" dt="2019-10-22T10:40:29.719" v="1225" actId="26606"/>
          <ac:spMkLst>
            <pc:docMk/>
            <pc:sldMk cId="4017104379" sldId="280"/>
            <ac:spMk id="2" creationId="{C86909ED-EEF6-49B5-911B-478253E41C7C}"/>
          </ac:spMkLst>
        </pc:spChg>
        <pc:spChg chg="mod">
          <ac:chgData name="Константин Барабошкин" userId="370f8453b9ffe1d7" providerId="LiveId" clId="{073D74D8-FA61-43C1-977F-B771D90D3B51}" dt="2019-10-22T10:40:40.004" v="1228" actId="14100"/>
          <ac:spMkLst>
            <pc:docMk/>
            <pc:sldMk cId="4017104379" sldId="280"/>
            <ac:spMk id="3" creationId="{7F8868BE-855A-40D5-91CE-07E38A38FCB5}"/>
          </ac:spMkLst>
        </pc:spChg>
        <pc:spChg chg="add">
          <ac:chgData name="Константин Барабошкин" userId="370f8453b9ffe1d7" providerId="LiveId" clId="{073D74D8-FA61-43C1-977F-B771D90D3B51}" dt="2019-10-22T10:40:29.719" v="1225" actId="26606"/>
          <ac:spMkLst>
            <pc:docMk/>
            <pc:sldMk cId="4017104379" sldId="280"/>
            <ac:spMk id="8" creationId="{3B854194-185D-494D-905C-7C7CB2E30F6E}"/>
          </ac:spMkLst>
        </pc:spChg>
        <pc:spChg chg="add">
          <ac:chgData name="Константин Барабошкин" userId="370f8453b9ffe1d7" providerId="LiveId" clId="{073D74D8-FA61-43C1-977F-B771D90D3B51}" dt="2019-10-22T10:40:29.719" v="1225" actId="26606"/>
          <ac:spMkLst>
            <pc:docMk/>
            <pc:sldMk cId="4017104379" sldId="280"/>
            <ac:spMk id="10" creationId="{B4F5FA0D-0104-4987-8241-EFF7C85B88DE}"/>
          </ac:spMkLst>
        </pc:spChg>
        <pc:picChg chg="add">
          <ac:chgData name="Константин Барабошкин" userId="370f8453b9ffe1d7" providerId="LiveId" clId="{073D74D8-FA61-43C1-977F-B771D90D3B51}" dt="2019-10-22T10:40:29.719" v="1225" actId="26606"/>
          <ac:picMkLst>
            <pc:docMk/>
            <pc:sldMk cId="4017104379" sldId="280"/>
            <ac:picMk id="12" creationId="{2897127E-6CEF-446C-BE87-93B7C46E49D1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0:45:04.607" v="1233" actId="962"/>
        <pc:sldMkLst>
          <pc:docMk/>
          <pc:sldMk cId="4203752257" sldId="281"/>
        </pc:sldMkLst>
        <pc:spChg chg="del">
          <ac:chgData name="Константин Барабошкин" userId="370f8453b9ffe1d7" providerId="LiveId" clId="{073D74D8-FA61-43C1-977F-B771D90D3B51}" dt="2019-10-22T10:45:04.428" v="1231" actId="26606"/>
          <ac:spMkLst>
            <pc:docMk/>
            <pc:sldMk cId="4203752257" sldId="281"/>
            <ac:spMk id="2" creationId="{5A57D99C-8873-4D3F-8C33-1AEB68BD8121}"/>
          </ac:spMkLst>
        </pc:spChg>
        <pc:spChg chg="del">
          <ac:chgData name="Константин Барабошкин" userId="370f8453b9ffe1d7" providerId="LiveId" clId="{073D74D8-FA61-43C1-977F-B771D90D3B51}" dt="2019-10-22T10:45:02.523" v="1230"/>
          <ac:spMkLst>
            <pc:docMk/>
            <pc:sldMk cId="4203752257" sldId="281"/>
            <ac:spMk id="3" creationId="{DA21765B-1C2C-4F95-9BA8-435E60A7A7B0}"/>
          </ac:spMkLst>
        </pc:spChg>
        <pc:picChg chg="add mod">
          <ac:chgData name="Константин Барабошкин" userId="370f8453b9ffe1d7" providerId="LiveId" clId="{073D74D8-FA61-43C1-977F-B771D90D3B51}" dt="2019-10-22T10:45:04.607" v="1233" actId="962"/>
          <ac:picMkLst>
            <pc:docMk/>
            <pc:sldMk cId="4203752257" sldId="281"/>
            <ac:picMk id="5" creationId="{772E7106-C809-42BB-8D09-34508833D99C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10:49:18.179" v="1257" actId="255"/>
        <pc:sldMkLst>
          <pc:docMk/>
          <pc:sldMk cId="3483299250" sldId="282"/>
        </pc:sldMkLst>
        <pc:spChg chg="mod">
          <ac:chgData name="Константин Барабошкин" userId="370f8453b9ffe1d7" providerId="LiveId" clId="{073D74D8-FA61-43C1-977F-B771D90D3B51}" dt="2019-10-22T10:48:48.506" v="1249" actId="26606"/>
          <ac:spMkLst>
            <pc:docMk/>
            <pc:sldMk cId="3483299250" sldId="282"/>
            <ac:spMk id="2" creationId="{47AE6B04-292A-4F8F-B8A8-9C7A9ABBC7DE}"/>
          </ac:spMkLst>
        </pc:spChg>
        <pc:spChg chg="mod">
          <ac:chgData name="Константин Барабошкин" userId="370f8453b9ffe1d7" providerId="LiveId" clId="{073D74D8-FA61-43C1-977F-B771D90D3B51}" dt="2019-10-22T10:49:18.179" v="1257" actId="255"/>
          <ac:spMkLst>
            <pc:docMk/>
            <pc:sldMk cId="3483299250" sldId="282"/>
            <ac:spMk id="3" creationId="{C5DDCD82-39A1-4671-BDB3-AEBB718C51E5}"/>
          </ac:spMkLst>
        </pc:spChg>
        <pc:spChg chg="add">
          <ac:chgData name="Константин Барабошкин" userId="370f8453b9ffe1d7" providerId="LiveId" clId="{073D74D8-FA61-43C1-977F-B771D90D3B51}" dt="2019-10-22T10:48:48.506" v="1249" actId="26606"/>
          <ac:spMkLst>
            <pc:docMk/>
            <pc:sldMk cId="3483299250" sldId="282"/>
            <ac:spMk id="8" creationId="{4351DFE5-F63D-4BE0-BDA9-E3EB88F01AA5}"/>
          </ac:spMkLst>
        </pc:spChg>
        <pc:picChg chg="add">
          <ac:chgData name="Константин Барабошкин" userId="370f8453b9ffe1d7" providerId="LiveId" clId="{073D74D8-FA61-43C1-977F-B771D90D3B51}" dt="2019-10-22T10:48:48.506" v="1249" actId="26606"/>
          <ac:picMkLst>
            <pc:docMk/>
            <pc:sldMk cId="3483299250" sldId="282"/>
            <ac:picMk id="10" creationId="{3AA16612-ACD2-4A16-8F2B-4514FD6BF28F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25:50.844" v="1262" actId="962"/>
        <pc:sldMkLst>
          <pc:docMk/>
          <pc:sldMk cId="23857251" sldId="283"/>
        </pc:sldMkLst>
        <pc:spChg chg="del">
          <ac:chgData name="Константин Барабошкин" userId="370f8453b9ffe1d7" providerId="LiveId" clId="{073D74D8-FA61-43C1-977F-B771D90D3B51}" dt="2019-10-22T11:25:50.297" v="1260" actId="26606"/>
          <ac:spMkLst>
            <pc:docMk/>
            <pc:sldMk cId="23857251" sldId="283"/>
            <ac:spMk id="2" creationId="{E374E809-573E-4E63-90DB-77BC99594041}"/>
          </ac:spMkLst>
        </pc:spChg>
        <pc:spChg chg="del">
          <ac:chgData name="Константин Барабошкин" userId="370f8453b9ffe1d7" providerId="LiveId" clId="{073D74D8-FA61-43C1-977F-B771D90D3B51}" dt="2019-10-22T11:25:46.853" v="1259"/>
          <ac:spMkLst>
            <pc:docMk/>
            <pc:sldMk cId="23857251" sldId="283"/>
            <ac:spMk id="3" creationId="{435FCC37-BAE2-4EC7-A868-5FCF98837017}"/>
          </ac:spMkLst>
        </pc:spChg>
        <pc:spChg chg="add">
          <ac:chgData name="Константин Барабошкин" userId="370f8453b9ffe1d7" providerId="LiveId" clId="{073D74D8-FA61-43C1-977F-B771D90D3B51}" dt="2019-10-22T11:25:50.297" v="1260" actId="26606"/>
          <ac:spMkLst>
            <pc:docMk/>
            <pc:sldMk cId="23857251" sldId="283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25:50.297" v="1260" actId="26606"/>
          <ac:spMkLst>
            <pc:docMk/>
            <pc:sldMk cId="23857251" sldId="283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25:50.844" v="1262" actId="962"/>
          <ac:picMkLst>
            <pc:docMk/>
            <pc:sldMk cId="23857251" sldId="283"/>
            <ac:picMk id="5" creationId="{A50230DF-6DBB-4493-A2A6-C49AA723B20A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26:00.320" v="1267" actId="26606"/>
        <pc:sldMkLst>
          <pc:docMk/>
          <pc:sldMk cId="1412124368" sldId="284"/>
        </pc:sldMkLst>
        <pc:spChg chg="del">
          <ac:chgData name="Константин Барабошкин" userId="370f8453b9ffe1d7" providerId="LiveId" clId="{073D74D8-FA61-43C1-977F-B771D90D3B51}" dt="2019-10-22T11:26:00.320" v="1267" actId="26606"/>
          <ac:spMkLst>
            <pc:docMk/>
            <pc:sldMk cId="1412124368" sldId="284"/>
            <ac:spMk id="2" creationId="{C48893DD-8A21-4392-AFBA-9F20146EA7AD}"/>
          </ac:spMkLst>
        </pc:spChg>
        <pc:spChg chg="del">
          <ac:chgData name="Константин Барабошкин" userId="370f8453b9ffe1d7" providerId="LiveId" clId="{073D74D8-FA61-43C1-977F-B771D90D3B51}" dt="2019-10-22T11:25:57.535" v="1264"/>
          <ac:spMkLst>
            <pc:docMk/>
            <pc:sldMk cId="1412124368" sldId="284"/>
            <ac:spMk id="3" creationId="{46A6CB7B-F190-4391-BDFB-99F8C641ED97}"/>
          </ac:spMkLst>
        </pc:spChg>
        <pc:spChg chg="add">
          <ac:chgData name="Константин Барабошкин" userId="370f8453b9ffe1d7" providerId="LiveId" clId="{073D74D8-FA61-43C1-977F-B771D90D3B51}" dt="2019-10-22T11:26:00.320" v="1267" actId="26606"/>
          <ac:spMkLst>
            <pc:docMk/>
            <pc:sldMk cId="1412124368" sldId="284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26:00.320" v="1267" actId="26606"/>
          <ac:spMkLst>
            <pc:docMk/>
            <pc:sldMk cId="1412124368" sldId="284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26:00.320" v="1267" actId="26606"/>
          <ac:picMkLst>
            <pc:docMk/>
            <pc:sldMk cId="1412124368" sldId="284"/>
            <ac:picMk id="5" creationId="{C34DE79F-2CF7-4DA3-9C8E-1A99026CFF48}"/>
          </ac:picMkLst>
        </pc:picChg>
      </pc:sldChg>
      <pc:sldChg chg="addSp delSp modSp add mod ord setBg">
        <pc:chgData name="Константин Барабошкин" userId="370f8453b9ffe1d7" providerId="LiveId" clId="{073D74D8-FA61-43C1-977F-B771D90D3B51}" dt="2019-10-22T11:26:49.955" v="1281"/>
        <pc:sldMkLst>
          <pc:docMk/>
          <pc:sldMk cId="821875722" sldId="285"/>
        </pc:sldMkLst>
        <pc:spChg chg="del">
          <ac:chgData name="Константин Барабошкин" userId="370f8453b9ffe1d7" providerId="LiveId" clId="{073D74D8-FA61-43C1-977F-B771D90D3B51}" dt="2019-10-22T11:26:13.773" v="1272" actId="26606"/>
          <ac:spMkLst>
            <pc:docMk/>
            <pc:sldMk cId="821875722" sldId="285"/>
            <ac:spMk id="2" creationId="{0AB880D3-3611-476E-A08F-3BA2DED0DA18}"/>
          </ac:spMkLst>
        </pc:spChg>
        <pc:spChg chg="del">
          <ac:chgData name="Константин Барабошкин" userId="370f8453b9ffe1d7" providerId="LiveId" clId="{073D74D8-FA61-43C1-977F-B771D90D3B51}" dt="2019-10-22T11:26:10.927" v="1269"/>
          <ac:spMkLst>
            <pc:docMk/>
            <pc:sldMk cId="821875722" sldId="285"/>
            <ac:spMk id="3" creationId="{0637DFE4-1F15-4A1F-A17B-4CADA613F48B}"/>
          </ac:spMkLst>
        </pc:spChg>
        <pc:spChg chg="add">
          <ac:chgData name="Константин Барабошкин" userId="370f8453b9ffe1d7" providerId="LiveId" clId="{073D74D8-FA61-43C1-977F-B771D90D3B51}" dt="2019-10-22T11:26:13.773" v="1272" actId="26606"/>
          <ac:spMkLst>
            <pc:docMk/>
            <pc:sldMk cId="821875722" sldId="285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26:13.773" v="1272" actId="26606"/>
          <ac:spMkLst>
            <pc:docMk/>
            <pc:sldMk cId="821875722" sldId="285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26:13.773" v="1272" actId="26606"/>
          <ac:picMkLst>
            <pc:docMk/>
            <pc:sldMk cId="821875722" sldId="285"/>
            <ac:picMk id="5" creationId="{4D59A272-7FD3-415C-88C1-58BAC8146CD8}"/>
          </ac:picMkLst>
        </pc:picChg>
      </pc:sldChg>
      <pc:sldChg chg="addSp delSp modSp add mod ord setBg">
        <pc:chgData name="Константин Барабошкин" userId="370f8453b9ffe1d7" providerId="LiveId" clId="{073D74D8-FA61-43C1-977F-B771D90D3B51}" dt="2019-10-22T11:26:46.620" v="1280"/>
        <pc:sldMkLst>
          <pc:docMk/>
          <pc:sldMk cId="194544245" sldId="286"/>
        </pc:sldMkLst>
        <pc:spChg chg="del">
          <ac:chgData name="Константин Барабошкин" userId="370f8453b9ffe1d7" providerId="LiveId" clId="{073D74D8-FA61-43C1-977F-B771D90D3B51}" dt="2019-10-22T11:26:25.354" v="1277" actId="26606"/>
          <ac:spMkLst>
            <pc:docMk/>
            <pc:sldMk cId="194544245" sldId="286"/>
            <ac:spMk id="2" creationId="{1A1BADD0-E31B-46E6-8291-F8AFC27827CB}"/>
          </ac:spMkLst>
        </pc:spChg>
        <pc:spChg chg="del">
          <ac:chgData name="Константин Барабошкин" userId="370f8453b9ffe1d7" providerId="LiveId" clId="{073D74D8-FA61-43C1-977F-B771D90D3B51}" dt="2019-10-22T11:26:22.964" v="1274"/>
          <ac:spMkLst>
            <pc:docMk/>
            <pc:sldMk cId="194544245" sldId="286"/>
            <ac:spMk id="3" creationId="{E022973B-DD35-4EC3-80EB-D517AB245DCF}"/>
          </ac:spMkLst>
        </pc:spChg>
        <pc:spChg chg="add">
          <ac:chgData name="Константин Барабошкин" userId="370f8453b9ffe1d7" providerId="LiveId" clId="{073D74D8-FA61-43C1-977F-B771D90D3B51}" dt="2019-10-22T11:26:25.354" v="1277" actId="26606"/>
          <ac:spMkLst>
            <pc:docMk/>
            <pc:sldMk cId="194544245" sldId="286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26:25.354" v="1277" actId="26606"/>
          <ac:spMkLst>
            <pc:docMk/>
            <pc:sldMk cId="194544245" sldId="286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26:25.354" v="1277" actId="26606"/>
          <ac:picMkLst>
            <pc:docMk/>
            <pc:sldMk cId="194544245" sldId="286"/>
            <ac:picMk id="5" creationId="{E5DFA942-9E02-4B4D-A031-11D25875CC5E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27:12.673" v="1289" actId="962"/>
        <pc:sldMkLst>
          <pc:docMk/>
          <pc:sldMk cId="2867118785" sldId="287"/>
        </pc:sldMkLst>
        <pc:spChg chg="del">
          <ac:chgData name="Константин Барабошкин" userId="370f8453b9ffe1d7" providerId="LiveId" clId="{073D74D8-FA61-43C1-977F-B771D90D3B51}" dt="2019-10-22T11:27:12.611" v="1287" actId="26606"/>
          <ac:spMkLst>
            <pc:docMk/>
            <pc:sldMk cId="2867118785" sldId="287"/>
            <ac:spMk id="2" creationId="{4DDD6071-BF35-41A5-A431-B0B5865C58C1}"/>
          </ac:spMkLst>
        </pc:spChg>
        <pc:spChg chg="del">
          <ac:chgData name="Константин Барабошкин" userId="370f8453b9ffe1d7" providerId="LiveId" clId="{073D74D8-FA61-43C1-977F-B771D90D3B51}" dt="2019-10-22T11:27:10.862" v="1286"/>
          <ac:spMkLst>
            <pc:docMk/>
            <pc:sldMk cId="2867118785" sldId="287"/>
            <ac:spMk id="3" creationId="{C21C359F-B878-414A-8A57-3A9F2D5C93B3}"/>
          </ac:spMkLst>
        </pc:spChg>
        <pc:spChg chg="add">
          <ac:chgData name="Константин Барабошкин" userId="370f8453b9ffe1d7" providerId="LiveId" clId="{073D74D8-FA61-43C1-977F-B771D90D3B51}" dt="2019-10-22T11:27:12.611" v="1287" actId="26606"/>
          <ac:spMkLst>
            <pc:docMk/>
            <pc:sldMk cId="2867118785" sldId="287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27:12.611" v="1287" actId="26606"/>
          <ac:spMkLst>
            <pc:docMk/>
            <pc:sldMk cId="2867118785" sldId="287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27:12.673" v="1289" actId="962"/>
          <ac:picMkLst>
            <pc:docMk/>
            <pc:sldMk cId="2867118785" sldId="287"/>
            <ac:picMk id="5" creationId="{7EC2A8F8-7CFD-4435-BD67-CDFCBB30F8F7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26:58.859" v="1285" actId="962"/>
        <pc:sldMkLst>
          <pc:docMk/>
          <pc:sldMk cId="50398352" sldId="288"/>
        </pc:sldMkLst>
        <pc:spChg chg="del">
          <ac:chgData name="Константин Барабошкин" userId="370f8453b9ffe1d7" providerId="LiveId" clId="{073D74D8-FA61-43C1-977F-B771D90D3B51}" dt="2019-10-22T11:26:58.469" v="1283" actId="26606"/>
          <ac:spMkLst>
            <pc:docMk/>
            <pc:sldMk cId="50398352" sldId="288"/>
            <ac:spMk id="2" creationId="{6C75370D-029B-4B04-AA53-9C256871036A}"/>
          </ac:spMkLst>
        </pc:spChg>
        <pc:spChg chg="del">
          <ac:chgData name="Константин Барабошкин" userId="370f8453b9ffe1d7" providerId="LiveId" clId="{073D74D8-FA61-43C1-977F-B771D90D3B51}" dt="2019-10-22T11:26:55.959" v="1282"/>
          <ac:spMkLst>
            <pc:docMk/>
            <pc:sldMk cId="50398352" sldId="288"/>
            <ac:spMk id="3" creationId="{32439CCF-CF70-41AA-A7D9-02EF479AEC6E}"/>
          </ac:spMkLst>
        </pc:spChg>
        <pc:spChg chg="add">
          <ac:chgData name="Константин Барабошкин" userId="370f8453b9ffe1d7" providerId="LiveId" clId="{073D74D8-FA61-43C1-977F-B771D90D3B51}" dt="2019-10-22T11:26:58.469" v="1283" actId="26606"/>
          <ac:spMkLst>
            <pc:docMk/>
            <pc:sldMk cId="50398352" sldId="288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26:58.469" v="1283" actId="26606"/>
          <ac:spMkLst>
            <pc:docMk/>
            <pc:sldMk cId="50398352" sldId="288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26:58.859" v="1285" actId="962"/>
          <ac:picMkLst>
            <pc:docMk/>
            <pc:sldMk cId="50398352" sldId="288"/>
            <ac:picMk id="5" creationId="{D0DED4B4-303A-4FDA-A429-1FCC18F9794B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28:09.651" v="1294" actId="962"/>
        <pc:sldMkLst>
          <pc:docMk/>
          <pc:sldMk cId="3872365442" sldId="289"/>
        </pc:sldMkLst>
        <pc:spChg chg="del">
          <ac:chgData name="Константин Барабошкин" userId="370f8453b9ffe1d7" providerId="LiveId" clId="{073D74D8-FA61-43C1-977F-B771D90D3B51}" dt="2019-10-22T11:28:09.224" v="1292" actId="26606"/>
          <ac:spMkLst>
            <pc:docMk/>
            <pc:sldMk cId="3872365442" sldId="289"/>
            <ac:spMk id="2" creationId="{810E4ECE-8E91-4C2D-AFE6-48E1861185CF}"/>
          </ac:spMkLst>
        </pc:spChg>
        <pc:spChg chg="del">
          <ac:chgData name="Константин Барабошкин" userId="370f8453b9ffe1d7" providerId="LiveId" clId="{073D74D8-FA61-43C1-977F-B771D90D3B51}" dt="2019-10-22T11:28:06.954" v="1291"/>
          <ac:spMkLst>
            <pc:docMk/>
            <pc:sldMk cId="3872365442" sldId="289"/>
            <ac:spMk id="3" creationId="{50873CFB-1D31-4C9B-BBB0-FBE9051EAB2C}"/>
          </ac:spMkLst>
        </pc:spChg>
        <pc:spChg chg="add">
          <ac:chgData name="Константин Барабошкин" userId="370f8453b9ffe1d7" providerId="LiveId" clId="{073D74D8-FA61-43C1-977F-B771D90D3B51}" dt="2019-10-22T11:28:09.224" v="1292" actId="26606"/>
          <ac:spMkLst>
            <pc:docMk/>
            <pc:sldMk cId="3872365442" sldId="289"/>
            <ac:spMk id="10" creationId="{B9FF99BD-075F-4761-A995-6FC574BD25EA}"/>
          </ac:spMkLst>
        </pc:spChg>
        <pc:spChg chg="add">
          <ac:chgData name="Константин Барабошкин" userId="370f8453b9ffe1d7" providerId="LiveId" clId="{073D74D8-FA61-43C1-977F-B771D90D3B51}" dt="2019-10-22T11:28:09.224" v="1292" actId="26606"/>
          <ac:spMkLst>
            <pc:docMk/>
            <pc:sldMk cId="3872365442" sldId="289"/>
            <ac:spMk id="12" creationId="{A7B21A54-9BA3-4EA9-B460-5A829ADD9051}"/>
          </ac:spMkLst>
        </pc:spChg>
        <pc:spChg chg="add">
          <ac:chgData name="Константин Барабошкин" userId="370f8453b9ffe1d7" providerId="LiveId" clId="{073D74D8-FA61-43C1-977F-B771D90D3B51}" dt="2019-10-22T11:28:09.224" v="1292" actId="26606"/>
          <ac:spMkLst>
            <pc:docMk/>
            <pc:sldMk cId="3872365442" sldId="289"/>
            <ac:spMk id="14" creationId="{6FA8F714-B9D8-488A-8CCA-E9948FF913A9}"/>
          </ac:spMkLst>
        </pc:spChg>
        <pc:picChg chg="add mod">
          <ac:chgData name="Константин Барабошкин" userId="370f8453b9ffe1d7" providerId="LiveId" clId="{073D74D8-FA61-43C1-977F-B771D90D3B51}" dt="2019-10-22T11:28:09.651" v="1294" actId="962"/>
          <ac:picMkLst>
            <pc:docMk/>
            <pc:sldMk cId="3872365442" sldId="289"/>
            <ac:picMk id="5" creationId="{D7194910-AF5C-4477-88F4-7460BBEAA7B8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28:28.330" v="1299" actId="26606"/>
        <pc:sldMkLst>
          <pc:docMk/>
          <pc:sldMk cId="4153501627" sldId="290"/>
        </pc:sldMkLst>
        <pc:spChg chg="del">
          <ac:chgData name="Константин Барабошкин" userId="370f8453b9ffe1d7" providerId="LiveId" clId="{073D74D8-FA61-43C1-977F-B771D90D3B51}" dt="2019-10-22T11:28:28.330" v="1299" actId="26606"/>
          <ac:spMkLst>
            <pc:docMk/>
            <pc:sldMk cId="4153501627" sldId="290"/>
            <ac:spMk id="2" creationId="{CC5AB9C4-55CF-477C-98CB-CE35021D63A9}"/>
          </ac:spMkLst>
        </pc:spChg>
        <pc:spChg chg="del">
          <ac:chgData name="Константин Барабошкин" userId="370f8453b9ffe1d7" providerId="LiveId" clId="{073D74D8-FA61-43C1-977F-B771D90D3B51}" dt="2019-10-22T11:28:26.230" v="1296"/>
          <ac:spMkLst>
            <pc:docMk/>
            <pc:sldMk cId="4153501627" sldId="290"/>
            <ac:spMk id="3" creationId="{2B55E37A-B835-4B98-8975-94C44291F40D}"/>
          </ac:spMkLst>
        </pc:spChg>
        <pc:spChg chg="add">
          <ac:chgData name="Константин Барабошкин" userId="370f8453b9ffe1d7" providerId="LiveId" clId="{073D74D8-FA61-43C1-977F-B771D90D3B51}" dt="2019-10-22T11:28:28.330" v="1299" actId="26606"/>
          <ac:spMkLst>
            <pc:docMk/>
            <pc:sldMk cId="4153501627" sldId="290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28:28.330" v="1299" actId="26606"/>
          <ac:spMkLst>
            <pc:docMk/>
            <pc:sldMk cId="4153501627" sldId="290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28:28.330" v="1299" actId="26606"/>
          <ac:picMkLst>
            <pc:docMk/>
            <pc:sldMk cId="4153501627" sldId="290"/>
            <ac:picMk id="5" creationId="{69C479E7-1E5A-4A55-99D8-6DD3F31B3880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30:32.890" v="1304" actId="962"/>
        <pc:sldMkLst>
          <pc:docMk/>
          <pc:sldMk cId="3189068040" sldId="291"/>
        </pc:sldMkLst>
        <pc:spChg chg="del">
          <ac:chgData name="Константин Барабошкин" userId="370f8453b9ffe1d7" providerId="LiveId" clId="{073D74D8-FA61-43C1-977F-B771D90D3B51}" dt="2019-10-22T11:30:32.640" v="1302" actId="26606"/>
          <ac:spMkLst>
            <pc:docMk/>
            <pc:sldMk cId="3189068040" sldId="291"/>
            <ac:spMk id="2" creationId="{DD616922-ED31-49EF-A365-E20A3E747FD2}"/>
          </ac:spMkLst>
        </pc:spChg>
        <pc:spChg chg="del">
          <ac:chgData name="Константин Барабошкин" userId="370f8453b9ffe1d7" providerId="LiveId" clId="{073D74D8-FA61-43C1-977F-B771D90D3B51}" dt="2019-10-22T11:30:30.207" v="1301"/>
          <ac:spMkLst>
            <pc:docMk/>
            <pc:sldMk cId="3189068040" sldId="291"/>
            <ac:spMk id="3" creationId="{B0214FFA-7229-458D-95AA-6EF87F6334F5}"/>
          </ac:spMkLst>
        </pc:spChg>
        <pc:spChg chg="add">
          <ac:chgData name="Константин Барабошкин" userId="370f8453b9ffe1d7" providerId="LiveId" clId="{073D74D8-FA61-43C1-977F-B771D90D3B51}" dt="2019-10-22T11:30:32.640" v="1302" actId="26606"/>
          <ac:spMkLst>
            <pc:docMk/>
            <pc:sldMk cId="3189068040" sldId="291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30:32.640" v="1302" actId="26606"/>
          <ac:spMkLst>
            <pc:docMk/>
            <pc:sldMk cId="3189068040" sldId="291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30:32.890" v="1304" actId="962"/>
          <ac:picMkLst>
            <pc:docMk/>
            <pc:sldMk cId="3189068040" sldId="291"/>
            <ac:picMk id="5" creationId="{58B88583-BF4E-412D-9EED-5DEA21E6B0BF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30:49.860" v="1309" actId="26606"/>
        <pc:sldMkLst>
          <pc:docMk/>
          <pc:sldMk cId="73117362" sldId="292"/>
        </pc:sldMkLst>
        <pc:spChg chg="del">
          <ac:chgData name="Константин Барабошкин" userId="370f8453b9ffe1d7" providerId="LiveId" clId="{073D74D8-FA61-43C1-977F-B771D90D3B51}" dt="2019-10-22T11:30:49.860" v="1309" actId="26606"/>
          <ac:spMkLst>
            <pc:docMk/>
            <pc:sldMk cId="73117362" sldId="292"/>
            <ac:spMk id="2" creationId="{48A33C72-B35F-43F6-BDDC-8A221C06BAF8}"/>
          </ac:spMkLst>
        </pc:spChg>
        <pc:spChg chg="del">
          <ac:chgData name="Константин Барабошкин" userId="370f8453b9ffe1d7" providerId="LiveId" clId="{073D74D8-FA61-43C1-977F-B771D90D3B51}" dt="2019-10-22T11:30:45.329" v="1306"/>
          <ac:spMkLst>
            <pc:docMk/>
            <pc:sldMk cId="73117362" sldId="292"/>
            <ac:spMk id="3" creationId="{A5C383F3-CD9E-4E27-939C-7A98C6D5C1FE}"/>
          </ac:spMkLst>
        </pc:spChg>
        <pc:spChg chg="add">
          <ac:chgData name="Константин Барабошкин" userId="370f8453b9ffe1d7" providerId="LiveId" clId="{073D74D8-FA61-43C1-977F-B771D90D3B51}" dt="2019-10-22T11:30:49.860" v="1309" actId="26606"/>
          <ac:spMkLst>
            <pc:docMk/>
            <pc:sldMk cId="73117362" sldId="292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30:49.860" v="1309" actId="26606"/>
          <ac:spMkLst>
            <pc:docMk/>
            <pc:sldMk cId="73117362" sldId="292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30:49.860" v="1309" actId="26606"/>
          <ac:picMkLst>
            <pc:docMk/>
            <pc:sldMk cId="73117362" sldId="292"/>
            <ac:picMk id="5" creationId="{D2C78B17-5F2D-47AD-BD78-F7D1D75849B8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30:59.689" v="1314" actId="26606"/>
        <pc:sldMkLst>
          <pc:docMk/>
          <pc:sldMk cId="2719629459" sldId="293"/>
        </pc:sldMkLst>
        <pc:spChg chg="del">
          <ac:chgData name="Константин Барабошкин" userId="370f8453b9ffe1d7" providerId="LiveId" clId="{073D74D8-FA61-43C1-977F-B771D90D3B51}" dt="2019-10-22T11:30:59.689" v="1314" actId="26606"/>
          <ac:spMkLst>
            <pc:docMk/>
            <pc:sldMk cId="2719629459" sldId="293"/>
            <ac:spMk id="2" creationId="{95EB61D5-D18D-4B1A-9DB3-4CAB09A61F08}"/>
          </ac:spMkLst>
        </pc:spChg>
        <pc:spChg chg="del">
          <ac:chgData name="Константин Барабошкин" userId="370f8453b9ffe1d7" providerId="LiveId" clId="{073D74D8-FA61-43C1-977F-B771D90D3B51}" dt="2019-10-22T11:30:57.643" v="1311"/>
          <ac:spMkLst>
            <pc:docMk/>
            <pc:sldMk cId="2719629459" sldId="293"/>
            <ac:spMk id="3" creationId="{C937D999-CEB0-4B90-99A8-5B90FE3A82D9}"/>
          </ac:spMkLst>
        </pc:spChg>
        <pc:spChg chg="add">
          <ac:chgData name="Константин Барабошкин" userId="370f8453b9ffe1d7" providerId="LiveId" clId="{073D74D8-FA61-43C1-977F-B771D90D3B51}" dt="2019-10-22T11:30:59.689" v="1314" actId="26606"/>
          <ac:spMkLst>
            <pc:docMk/>
            <pc:sldMk cId="2719629459" sldId="293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30:59.689" v="1314" actId="26606"/>
          <ac:spMkLst>
            <pc:docMk/>
            <pc:sldMk cId="2719629459" sldId="293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30:59.689" v="1314" actId="26606"/>
          <ac:picMkLst>
            <pc:docMk/>
            <pc:sldMk cId="2719629459" sldId="293"/>
            <ac:picMk id="5" creationId="{2370E7FB-33F9-483E-92F6-D7F9FC416F4D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31:15.869" v="1319" actId="962"/>
        <pc:sldMkLst>
          <pc:docMk/>
          <pc:sldMk cId="2974708227" sldId="294"/>
        </pc:sldMkLst>
        <pc:spChg chg="del">
          <ac:chgData name="Константин Барабошкин" userId="370f8453b9ffe1d7" providerId="LiveId" clId="{073D74D8-FA61-43C1-977F-B771D90D3B51}" dt="2019-10-22T11:31:15.354" v="1317" actId="26606"/>
          <ac:spMkLst>
            <pc:docMk/>
            <pc:sldMk cId="2974708227" sldId="294"/>
            <ac:spMk id="2" creationId="{F2EAC047-3FCD-4378-8A6E-044702AFB9EB}"/>
          </ac:spMkLst>
        </pc:spChg>
        <pc:spChg chg="del">
          <ac:chgData name="Константин Барабошкин" userId="370f8453b9ffe1d7" providerId="LiveId" clId="{073D74D8-FA61-43C1-977F-B771D90D3B51}" dt="2019-10-22T11:31:13.791" v="1316"/>
          <ac:spMkLst>
            <pc:docMk/>
            <pc:sldMk cId="2974708227" sldId="294"/>
            <ac:spMk id="3" creationId="{886691BB-AE53-491F-B5D7-5BC844938D9F}"/>
          </ac:spMkLst>
        </pc:spChg>
        <pc:spChg chg="add">
          <ac:chgData name="Константин Барабошкин" userId="370f8453b9ffe1d7" providerId="LiveId" clId="{073D74D8-FA61-43C1-977F-B771D90D3B51}" dt="2019-10-22T11:31:15.354" v="1317" actId="26606"/>
          <ac:spMkLst>
            <pc:docMk/>
            <pc:sldMk cId="2974708227" sldId="294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31:15.354" v="1317" actId="26606"/>
          <ac:spMkLst>
            <pc:docMk/>
            <pc:sldMk cId="2974708227" sldId="294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31:15.869" v="1319" actId="962"/>
          <ac:picMkLst>
            <pc:docMk/>
            <pc:sldMk cId="2974708227" sldId="294"/>
            <ac:picMk id="5" creationId="{244F00B7-F81E-4605-A8D8-E12465922706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11:33:06.993" v="1374" actId="113"/>
        <pc:sldMkLst>
          <pc:docMk/>
          <pc:sldMk cId="2081882368" sldId="295"/>
        </pc:sldMkLst>
        <pc:spChg chg="mod">
          <ac:chgData name="Константин Барабошкин" userId="370f8453b9ffe1d7" providerId="LiveId" clId="{073D74D8-FA61-43C1-977F-B771D90D3B51}" dt="2019-10-22T11:32:35.275" v="1364" actId="26606"/>
          <ac:spMkLst>
            <pc:docMk/>
            <pc:sldMk cId="2081882368" sldId="295"/>
            <ac:spMk id="2" creationId="{0EC1DE6A-97A7-4780-91FB-7FD817CCA574}"/>
          </ac:spMkLst>
        </pc:spChg>
        <pc:spChg chg="mod">
          <ac:chgData name="Константин Барабошкин" userId="370f8453b9ffe1d7" providerId="LiveId" clId="{073D74D8-FA61-43C1-977F-B771D90D3B51}" dt="2019-10-22T11:33:06.993" v="1374" actId="113"/>
          <ac:spMkLst>
            <pc:docMk/>
            <pc:sldMk cId="2081882368" sldId="295"/>
            <ac:spMk id="3" creationId="{54519617-D0BB-4265-BBC1-3F954242E86F}"/>
          </ac:spMkLst>
        </pc:spChg>
        <pc:spChg chg="add">
          <ac:chgData name="Константин Барабошкин" userId="370f8453b9ffe1d7" providerId="LiveId" clId="{073D74D8-FA61-43C1-977F-B771D90D3B51}" dt="2019-10-22T11:32:35.275" v="1364" actId="26606"/>
          <ac:spMkLst>
            <pc:docMk/>
            <pc:sldMk cId="2081882368" sldId="295"/>
            <ac:spMk id="8" creationId="{15911E3A-C35B-4EF7-A355-B84E9A14AF4D}"/>
          </ac:spMkLst>
        </pc:spChg>
        <pc:grpChg chg="add">
          <ac:chgData name="Константин Барабошкин" userId="370f8453b9ffe1d7" providerId="LiveId" clId="{073D74D8-FA61-43C1-977F-B771D90D3B51}" dt="2019-10-22T11:32:35.275" v="1364" actId="26606"/>
          <ac:grpSpMkLst>
            <pc:docMk/>
            <pc:sldMk cId="2081882368" sldId="295"/>
            <ac:grpSpMk id="10" creationId="{E21ADB3D-AD65-44B4-847D-5E90E90A5D16}"/>
          </ac:grpSpMkLst>
        </pc:grpChg>
        <pc:grpChg chg="add">
          <ac:chgData name="Константин Барабошкин" userId="370f8453b9ffe1d7" providerId="LiveId" clId="{073D74D8-FA61-43C1-977F-B771D90D3B51}" dt="2019-10-22T11:32:35.275" v="1364" actId="26606"/>
          <ac:grpSpMkLst>
            <pc:docMk/>
            <pc:sldMk cId="2081882368" sldId="295"/>
            <ac:grpSpMk id="33" creationId="{5F8A7F7F-DD1A-4F41-98AC-B9CE2A620CDC}"/>
          </ac:grpSpMkLst>
        </pc:grpChg>
      </pc:sldChg>
      <pc:sldChg chg="addSp modSp add mod setBg">
        <pc:chgData name="Константин Барабошкин" userId="370f8453b9ffe1d7" providerId="LiveId" clId="{073D74D8-FA61-43C1-977F-B771D90D3B51}" dt="2019-10-22T11:34:26.542" v="1386" actId="20577"/>
        <pc:sldMkLst>
          <pc:docMk/>
          <pc:sldMk cId="834557627" sldId="296"/>
        </pc:sldMkLst>
        <pc:spChg chg="mod">
          <ac:chgData name="Константин Барабошкин" userId="370f8453b9ffe1d7" providerId="LiveId" clId="{073D74D8-FA61-43C1-977F-B771D90D3B51}" dt="2019-10-22T11:33:41.539" v="1378" actId="26606"/>
          <ac:spMkLst>
            <pc:docMk/>
            <pc:sldMk cId="834557627" sldId="296"/>
            <ac:spMk id="2" creationId="{6DE45EC8-53DB-4749-BEFA-EA75D57CDA8E}"/>
          </ac:spMkLst>
        </pc:spChg>
        <pc:spChg chg="mod">
          <ac:chgData name="Константин Барабошкин" userId="370f8453b9ffe1d7" providerId="LiveId" clId="{073D74D8-FA61-43C1-977F-B771D90D3B51}" dt="2019-10-22T11:34:26.542" v="1386" actId="20577"/>
          <ac:spMkLst>
            <pc:docMk/>
            <pc:sldMk cId="834557627" sldId="296"/>
            <ac:spMk id="3" creationId="{E80013E1-0743-4D22-BF6E-FF4D3E6021C0}"/>
          </ac:spMkLst>
        </pc:spChg>
        <pc:spChg chg="add">
          <ac:chgData name="Константин Барабошкин" userId="370f8453b9ffe1d7" providerId="LiveId" clId="{073D74D8-FA61-43C1-977F-B771D90D3B51}" dt="2019-10-22T11:33:41.539" v="1378" actId="26606"/>
          <ac:spMkLst>
            <pc:docMk/>
            <pc:sldMk cId="834557627" sldId="296"/>
            <ac:spMk id="8" creationId="{3B854194-185D-494D-905C-7C7CB2E30F6E}"/>
          </ac:spMkLst>
        </pc:spChg>
        <pc:spChg chg="add">
          <ac:chgData name="Константин Барабошкин" userId="370f8453b9ffe1d7" providerId="LiveId" clId="{073D74D8-FA61-43C1-977F-B771D90D3B51}" dt="2019-10-22T11:33:41.539" v="1378" actId="26606"/>
          <ac:spMkLst>
            <pc:docMk/>
            <pc:sldMk cId="834557627" sldId="296"/>
            <ac:spMk id="10" creationId="{B4F5FA0D-0104-4987-8241-EFF7C85B88DE}"/>
          </ac:spMkLst>
        </pc:spChg>
        <pc:picChg chg="add">
          <ac:chgData name="Константин Барабошкин" userId="370f8453b9ffe1d7" providerId="LiveId" clId="{073D74D8-FA61-43C1-977F-B771D90D3B51}" dt="2019-10-22T11:33:41.539" v="1378" actId="26606"/>
          <ac:picMkLst>
            <pc:docMk/>
            <pc:sldMk cId="834557627" sldId="296"/>
            <ac:picMk id="12" creationId="{2897127E-6CEF-446C-BE87-93B7C46E49D1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11:36:41.363" v="1406" actId="1076"/>
        <pc:sldMkLst>
          <pc:docMk/>
          <pc:sldMk cId="3484676950" sldId="297"/>
        </pc:sldMkLst>
        <pc:spChg chg="mod">
          <ac:chgData name="Константин Барабошкин" userId="370f8453b9ffe1d7" providerId="LiveId" clId="{073D74D8-FA61-43C1-977F-B771D90D3B51}" dt="2019-10-22T11:35:55.902" v="1398" actId="26606"/>
          <ac:spMkLst>
            <pc:docMk/>
            <pc:sldMk cId="3484676950" sldId="297"/>
            <ac:spMk id="2" creationId="{370715B4-45F1-409F-BED5-EA02C95B3AFE}"/>
          </ac:spMkLst>
        </pc:spChg>
        <pc:spChg chg="mod">
          <ac:chgData name="Константин Барабошкин" userId="370f8453b9ffe1d7" providerId="LiveId" clId="{073D74D8-FA61-43C1-977F-B771D90D3B51}" dt="2019-10-22T11:36:41.363" v="1406" actId="1076"/>
          <ac:spMkLst>
            <pc:docMk/>
            <pc:sldMk cId="3484676950" sldId="297"/>
            <ac:spMk id="3" creationId="{8903A94C-782C-4823-B8CA-BF3E90BD10A4}"/>
          </ac:spMkLst>
        </pc:spChg>
        <pc:spChg chg="add">
          <ac:chgData name="Константин Барабошкин" userId="370f8453b9ffe1d7" providerId="LiveId" clId="{073D74D8-FA61-43C1-977F-B771D90D3B51}" dt="2019-10-22T11:35:55.902" v="1398" actId="26606"/>
          <ac:spMkLst>
            <pc:docMk/>
            <pc:sldMk cId="3484676950" sldId="297"/>
            <ac:spMk id="8" creationId="{4351DFE5-F63D-4BE0-BDA9-E3EB88F01AA5}"/>
          </ac:spMkLst>
        </pc:spChg>
        <pc:picChg chg="add">
          <ac:chgData name="Константин Барабошкин" userId="370f8453b9ffe1d7" providerId="LiveId" clId="{073D74D8-FA61-43C1-977F-B771D90D3B51}" dt="2019-10-22T11:35:55.902" v="1398" actId="26606"/>
          <ac:picMkLst>
            <pc:docMk/>
            <pc:sldMk cId="3484676950" sldId="297"/>
            <ac:picMk id="10" creationId="{3AA16612-ACD2-4A16-8F2B-4514FD6BF28F}"/>
          </ac:picMkLst>
        </pc:picChg>
      </pc:sldChg>
      <pc:sldChg chg="addSp modSp add mod setBg">
        <pc:chgData name="Константин Барабошкин" userId="370f8453b9ffe1d7" providerId="LiveId" clId="{073D74D8-FA61-43C1-977F-B771D90D3B51}" dt="2019-10-22T11:37:21.529" v="1414" actId="20577"/>
        <pc:sldMkLst>
          <pc:docMk/>
          <pc:sldMk cId="318019067" sldId="298"/>
        </pc:sldMkLst>
        <pc:spChg chg="mod">
          <ac:chgData name="Константин Барабошкин" userId="370f8453b9ffe1d7" providerId="LiveId" clId="{073D74D8-FA61-43C1-977F-B771D90D3B51}" dt="2019-10-22T11:37:09.491" v="1410" actId="26606"/>
          <ac:spMkLst>
            <pc:docMk/>
            <pc:sldMk cId="318019067" sldId="298"/>
            <ac:spMk id="2" creationId="{72B31C47-D5E4-4DF4-98F8-C2644E5BDA1F}"/>
          </ac:spMkLst>
        </pc:spChg>
        <pc:spChg chg="mod">
          <ac:chgData name="Константин Барабошкин" userId="370f8453b9ffe1d7" providerId="LiveId" clId="{073D74D8-FA61-43C1-977F-B771D90D3B51}" dt="2019-10-22T11:37:21.529" v="1414" actId="20577"/>
          <ac:spMkLst>
            <pc:docMk/>
            <pc:sldMk cId="318019067" sldId="298"/>
            <ac:spMk id="3" creationId="{5E14FD70-ECCA-410A-8E38-449321B5D4DD}"/>
          </ac:spMkLst>
        </pc:spChg>
        <pc:spChg chg="add">
          <ac:chgData name="Константин Барабошкин" userId="370f8453b9ffe1d7" providerId="LiveId" clId="{073D74D8-FA61-43C1-977F-B771D90D3B51}" dt="2019-10-22T11:37:09.491" v="1410" actId="26606"/>
          <ac:spMkLst>
            <pc:docMk/>
            <pc:sldMk cId="318019067" sldId="298"/>
            <ac:spMk id="8" creationId="{3B854194-185D-494D-905C-7C7CB2E30F6E}"/>
          </ac:spMkLst>
        </pc:spChg>
        <pc:spChg chg="add">
          <ac:chgData name="Константин Барабошкин" userId="370f8453b9ffe1d7" providerId="LiveId" clId="{073D74D8-FA61-43C1-977F-B771D90D3B51}" dt="2019-10-22T11:37:09.491" v="1410" actId="26606"/>
          <ac:spMkLst>
            <pc:docMk/>
            <pc:sldMk cId="318019067" sldId="298"/>
            <ac:spMk id="10" creationId="{B4F5FA0D-0104-4987-8241-EFF7C85B88DE}"/>
          </ac:spMkLst>
        </pc:spChg>
        <pc:picChg chg="add">
          <ac:chgData name="Константин Барабошкин" userId="370f8453b9ffe1d7" providerId="LiveId" clId="{073D74D8-FA61-43C1-977F-B771D90D3B51}" dt="2019-10-22T11:37:09.491" v="1410" actId="26606"/>
          <ac:picMkLst>
            <pc:docMk/>
            <pc:sldMk cId="318019067" sldId="298"/>
            <ac:picMk id="12" creationId="{2897127E-6CEF-446C-BE87-93B7C46E49D1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38:51.660" v="1419" actId="962"/>
        <pc:sldMkLst>
          <pc:docMk/>
          <pc:sldMk cId="3573663447" sldId="299"/>
        </pc:sldMkLst>
        <pc:spChg chg="del">
          <ac:chgData name="Константин Барабошкин" userId="370f8453b9ffe1d7" providerId="LiveId" clId="{073D74D8-FA61-43C1-977F-B771D90D3B51}" dt="2019-10-22T11:38:51.613" v="1417" actId="26606"/>
          <ac:spMkLst>
            <pc:docMk/>
            <pc:sldMk cId="3573663447" sldId="299"/>
            <ac:spMk id="2" creationId="{270B89B5-EA63-44D6-AD2F-9D0D334A4A4E}"/>
          </ac:spMkLst>
        </pc:spChg>
        <pc:spChg chg="del">
          <ac:chgData name="Константин Барабошкин" userId="370f8453b9ffe1d7" providerId="LiveId" clId="{073D74D8-FA61-43C1-977F-B771D90D3B51}" dt="2019-10-22T11:38:48.603" v="1416"/>
          <ac:spMkLst>
            <pc:docMk/>
            <pc:sldMk cId="3573663447" sldId="299"/>
            <ac:spMk id="3" creationId="{0917DB6B-D5ED-4195-84C9-57BDC2412A29}"/>
          </ac:spMkLst>
        </pc:spChg>
        <pc:picChg chg="add mod">
          <ac:chgData name="Константин Барабошкин" userId="370f8453b9ffe1d7" providerId="LiveId" clId="{073D74D8-FA61-43C1-977F-B771D90D3B51}" dt="2019-10-22T11:38:51.660" v="1419" actId="962"/>
          <ac:picMkLst>
            <pc:docMk/>
            <pc:sldMk cId="3573663447" sldId="299"/>
            <ac:picMk id="5" creationId="{5B207491-9975-4AB7-9801-35BD13429AC7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39:32.255" v="1434" actId="14100"/>
        <pc:sldMkLst>
          <pc:docMk/>
          <pc:sldMk cId="1488124967" sldId="300"/>
        </pc:sldMkLst>
        <pc:spChg chg="add del">
          <ac:chgData name="Константин Барабошкин" userId="370f8453b9ffe1d7" providerId="LiveId" clId="{073D74D8-FA61-43C1-977F-B771D90D3B51}" dt="2019-10-22T11:39:16.400" v="1429" actId="26606"/>
          <ac:spMkLst>
            <pc:docMk/>
            <pc:sldMk cId="1488124967" sldId="300"/>
            <ac:spMk id="2" creationId="{2703B09F-7078-4739-8E73-E27C4F32E3C4}"/>
          </ac:spMkLst>
        </pc:spChg>
        <pc:spChg chg="del">
          <ac:chgData name="Константин Барабошкин" userId="370f8453b9ffe1d7" providerId="LiveId" clId="{073D74D8-FA61-43C1-977F-B771D90D3B51}" dt="2019-10-22T11:39:00.856" v="1421"/>
          <ac:spMkLst>
            <pc:docMk/>
            <pc:sldMk cId="1488124967" sldId="300"/>
            <ac:spMk id="3" creationId="{7804BB73-96C8-4984-9542-53FFA091F52A}"/>
          </ac:spMkLst>
        </pc:spChg>
        <pc:spChg chg="add del">
          <ac:chgData name="Константин Барабошкин" userId="370f8453b9ffe1d7" providerId="LiveId" clId="{073D74D8-FA61-43C1-977F-B771D90D3B51}" dt="2019-10-22T11:39:16.400" v="1429" actId="26606"/>
          <ac:spMkLst>
            <pc:docMk/>
            <pc:sldMk cId="1488124967" sldId="300"/>
            <ac:spMk id="7" creationId="{2703B09F-7078-4739-8E73-E27C4F32E3C4}"/>
          </ac:spMkLst>
        </pc:spChg>
        <pc:spChg chg="add del">
          <ac:chgData name="Константин Барабошкин" userId="370f8453b9ffe1d7" providerId="LiveId" clId="{073D74D8-FA61-43C1-977F-B771D90D3B51}" dt="2019-10-22T11:39:16.400" v="1429" actId="26606"/>
          <ac:spMkLst>
            <pc:docMk/>
            <pc:sldMk cId="1488124967" sldId="300"/>
            <ac:spMk id="9" creationId="{F247E901-EA70-439A-B198-152F147A1F44}"/>
          </ac:spMkLst>
        </pc:spChg>
        <pc:picChg chg="add mod">
          <ac:chgData name="Константин Барабошкин" userId="370f8453b9ffe1d7" providerId="LiveId" clId="{073D74D8-FA61-43C1-977F-B771D90D3B51}" dt="2019-10-22T11:39:32.255" v="1434" actId="14100"/>
          <ac:picMkLst>
            <pc:docMk/>
            <pc:sldMk cId="1488124967" sldId="300"/>
            <ac:picMk id="5" creationId="{D0C9658B-CCB4-4480-9234-511B7E137999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40:19.729" v="1439" actId="962"/>
        <pc:sldMkLst>
          <pc:docMk/>
          <pc:sldMk cId="729511095" sldId="301"/>
        </pc:sldMkLst>
        <pc:spChg chg="del">
          <ac:chgData name="Константин Барабошкин" userId="370f8453b9ffe1d7" providerId="LiveId" clId="{073D74D8-FA61-43C1-977F-B771D90D3B51}" dt="2019-10-22T11:40:19.338" v="1437" actId="26606"/>
          <ac:spMkLst>
            <pc:docMk/>
            <pc:sldMk cId="729511095" sldId="301"/>
            <ac:spMk id="2" creationId="{05A66B9A-14EF-439C-BD3D-414F5234C2D4}"/>
          </ac:spMkLst>
        </pc:spChg>
        <pc:spChg chg="del">
          <ac:chgData name="Константин Барабошкин" userId="370f8453b9ffe1d7" providerId="LiveId" clId="{073D74D8-FA61-43C1-977F-B771D90D3B51}" dt="2019-10-22T11:40:16.732" v="1436"/>
          <ac:spMkLst>
            <pc:docMk/>
            <pc:sldMk cId="729511095" sldId="301"/>
            <ac:spMk id="3" creationId="{CEA4533D-EC7F-42BC-B66C-940363428086}"/>
          </ac:spMkLst>
        </pc:spChg>
        <pc:spChg chg="add">
          <ac:chgData name="Константин Барабошкин" userId="370f8453b9ffe1d7" providerId="LiveId" clId="{073D74D8-FA61-43C1-977F-B771D90D3B51}" dt="2019-10-22T11:40:19.338" v="1437" actId="26606"/>
          <ac:spMkLst>
            <pc:docMk/>
            <pc:sldMk cId="729511095" sldId="301"/>
            <ac:spMk id="10" creationId="{32BC26D8-82FB-445E-AA49-62A77D7C1EE0}"/>
          </ac:spMkLst>
        </pc:spChg>
        <pc:spChg chg="add">
          <ac:chgData name="Константин Барабошкин" userId="370f8453b9ffe1d7" providerId="LiveId" clId="{073D74D8-FA61-43C1-977F-B771D90D3B51}" dt="2019-10-22T11:40:19.338" v="1437" actId="26606"/>
          <ac:spMkLst>
            <pc:docMk/>
            <pc:sldMk cId="729511095" sldId="301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40:19.729" v="1439" actId="962"/>
          <ac:picMkLst>
            <pc:docMk/>
            <pc:sldMk cId="729511095" sldId="301"/>
            <ac:picMk id="5" creationId="{92663ACA-3F50-48D2-A978-BA60E0C6F035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42:08.247" v="1448"/>
        <pc:sldMkLst>
          <pc:docMk/>
          <pc:sldMk cId="219273327" sldId="302"/>
        </pc:sldMkLst>
        <pc:spChg chg="add del">
          <ac:chgData name="Константин Барабошкин" userId="370f8453b9ffe1d7" providerId="LiveId" clId="{073D74D8-FA61-43C1-977F-B771D90D3B51}" dt="2019-10-22T11:42:04.170" v="1446" actId="26606"/>
          <ac:spMkLst>
            <pc:docMk/>
            <pc:sldMk cId="219273327" sldId="302"/>
            <ac:spMk id="2" creationId="{05962E6A-0547-4CC8-A5EA-F6CA0F70723F}"/>
          </ac:spMkLst>
        </pc:spChg>
        <pc:spChg chg="del">
          <ac:chgData name="Константин Барабошкин" userId="370f8453b9ffe1d7" providerId="LiveId" clId="{073D74D8-FA61-43C1-977F-B771D90D3B51}" dt="2019-10-22T11:42:00.568" v="1441"/>
          <ac:spMkLst>
            <pc:docMk/>
            <pc:sldMk cId="219273327" sldId="302"/>
            <ac:spMk id="3" creationId="{BCDDDD35-5D0B-4D9F-80F0-8F6474829947}"/>
          </ac:spMkLst>
        </pc:spChg>
        <pc:spChg chg="add del">
          <ac:chgData name="Константин Барабошкин" userId="370f8453b9ffe1d7" providerId="LiveId" clId="{073D74D8-FA61-43C1-977F-B771D90D3B51}" dt="2019-10-22T11:42:04.170" v="1445" actId="26606"/>
          <ac:spMkLst>
            <pc:docMk/>
            <pc:sldMk cId="219273327" sldId="302"/>
            <ac:spMk id="10" creationId="{32BC26D8-82FB-445E-AA49-62A77D7C1EE0}"/>
          </ac:spMkLst>
        </pc:spChg>
        <pc:spChg chg="add del">
          <ac:chgData name="Константин Барабошкин" userId="370f8453b9ffe1d7" providerId="LiveId" clId="{073D74D8-FA61-43C1-977F-B771D90D3B51}" dt="2019-10-22T11:42:04.170" v="1445" actId="26606"/>
          <ac:spMkLst>
            <pc:docMk/>
            <pc:sldMk cId="219273327" sldId="302"/>
            <ac:spMk id="12" creationId="{CB44330D-EA18-4254-AA95-EB49948539B8}"/>
          </ac:spMkLst>
        </pc:spChg>
        <pc:picChg chg="add mod">
          <ac:chgData name="Константин Барабошкин" userId="370f8453b9ffe1d7" providerId="LiveId" clId="{073D74D8-FA61-43C1-977F-B771D90D3B51}" dt="2019-10-22T11:42:04.170" v="1446" actId="26606"/>
          <ac:picMkLst>
            <pc:docMk/>
            <pc:sldMk cId="219273327" sldId="302"/>
            <ac:picMk id="5" creationId="{6238EF6B-F836-4ED3-81C4-BFA264E91AA7}"/>
          </ac:picMkLst>
        </pc:picChg>
        <pc:picChg chg="add del">
          <ac:chgData name="Константин Барабошкин" userId="370f8453b9ffe1d7" providerId="LiveId" clId="{073D74D8-FA61-43C1-977F-B771D90D3B51}" dt="2019-10-22T11:42:08.247" v="1448"/>
          <ac:picMkLst>
            <pc:docMk/>
            <pc:sldMk cId="219273327" sldId="302"/>
            <ac:picMk id="6" creationId="{781A6E9D-4BB8-402B-AC69-59DA7B382F8F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43:35.012" v="1453" actId="962"/>
        <pc:sldMkLst>
          <pc:docMk/>
          <pc:sldMk cId="3939732540" sldId="303"/>
        </pc:sldMkLst>
        <pc:spChg chg="del">
          <ac:chgData name="Константин Барабошкин" userId="370f8453b9ffe1d7" providerId="LiveId" clId="{073D74D8-FA61-43C1-977F-B771D90D3B51}" dt="2019-10-22T11:43:34.731" v="1451" actId="26606"/>
          <ac:spMkLst>
            <pc:docMk/>
            <pc:sldMk cId="3939732540" sldId="303"/>
            <ac:spMk id="2" creationId="{73BE97EA-C924-4138-8023-B4C89F2549D4}"/>
          </ac:spMkLst>
        </pc:spChg>
        <pc:spChg chg="del">
          <ac:chgData name="Константин Барабошкин" userId="370f8453b9ffe1d7" providerId="LiveId" clId="{073D74D8-FA61-43C1-977F-B771D90D3B51}" dt="2019-10-22T11:43:32.950" v="1450"/>
          <ac:spMkLst>
            <pc:docMk/>
            <pc:sldMk cId="3939732540" sldId="303"/>
            <ac:spMk id="3" creationId="{74E88688-5CC6-40CC-9DFF-767158D6B496}"/>
          </ac:spMkLst>
        </pc:spChg>
        <pc:picChg chg="add mod">
          <ac:chgData name="Константин Барабошкин" userId="370f8453b9ffe1d7" providerId="LiveId" clId="{073D74D8-FA61-43C1-977F-B771D90D3B51}" dt="2019-10-22T11:43:35.012" v="1453" actId="962"/>
          <ac:picMkLst>
            <pc:docMk/>
            <pc:sldMk cId="3939732540" sldId="303"/>
            <ac:picMk id="5" creationId="{CAE0A123-A234-405E-A3B7-90BCAD00E387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49:49.088" v="1458" actId="962"/>
        <pc:sldMkLst>
          <pc:docMk/>
          <pc:sldMk cId="51011822" sldId="304"/>
        </pc:sldMkLst>
        <pc:spChg chg="del">
          <ac:chgData name="Константин Барабошкин" userId="370f8453b9ffe1d7" providerId="LiveId" clId="{073D74D8-FA61-43C1-977F-B771D90D3B51}" dt="2019-10-22T11:49:48.758" v="1456" actId="26606"/>
          <ac:spMkLst>
            <pc:docMk/>
            <pc:sldMk cId="51011822" sldId="304"/>
            <ac:spMk id="2" creationId="{15B39B30-0355-4315-95A0-C1F96ABD2221}"/>
          </ac:spMkLst>
        </pc:spChg>
        <pc:spChg chg="del">
          <ac:chgData name="Константин Барабошкин" userId="370f8453b9ffe1d7" providerId="LiveId" clId="{073D74D8-FA61-43C1-977F-B771D90D3B51}" dt="2019-10-22T11:49:46.297" v="1455"/>
          <ac:spMkLst>
            <pc:docMk/>
            <pc:sldMk cId="51011822" sldId="304"/>
            <ac:spMk id="3" creationId="{A963F459-AF8C-4071-A711-74959166844E}"/>
          </ac:spMkLst>
        </pc:spChg>
        <pc:picChg chg="add mod">
          <ac:chgData name="Константин Барабошкин" userId="370f8453b9ffe1d7" providerId="LiveId" clId="{073D74D8-FA61-43C1-977F-B771D90D3B51}" dt="2019-10-22T11:49:49.088" v="1458" actId="962"/>
          <ac:picMkLst>
            <pc:docMk/>
            <pc:sldMk cId="51011822" sldId="304"/>
            <ac:picMk id="5" creationId="{9577E812-2A43-4D8E-B6D6-9138E0A5CF73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50:02.988" v="1463" actId="26606"/>
        <pc:sldMkLst>
          <pc:docMk/>
          <pc:sldMk cId="3814642524" sldId="305"/>
        </pc:sldMkLst>
        <pc:spChg chg="del">
          <ac:chgData name="Константин Барабошкин" userId="370f8453b9ffe1d7" providerId="LiveId" clId="{073D74D8-FA61-43C1-977F-B771D90D3B51}" dt="2019-10-22T11:50:02.988" v="1463" actId="26606"/>
          <ac:spMkLst>
            <pc:docMk/>
            <pc:sldMk cId="3814642524" sldId="305"/>
            <ac:spMk id="2" creationId="{DFBBB75F-4257-4559-B60E-96DDA7BA4D0B}"/>
          </ac:spMkLst>
        </pc:spChg>
        <pc:spChg chg="del">
          <ac:chgData name="Константин Барабошкин" userId="370f8453b9ffe1d7" providerId="LiveId" clId="{073D74D8-FA61-43C1-977F-B771D90D3B51}" dt="2019-10-22T11:50:00.153" v="1460"/>
          <ac:spMkLst>
            <pc:docMk/>
            <pc:sldMk cId="3814642524" sldId="305"/>
            <ac:spMk id="3" creationId="{3932DB7E-DDAD-4AD1-9CD6-707CF8971D8C}"/>
          </ac:spMkLst>
        </pc:spChg>
        <pc:picChg chg="add mod">
          <ac:chgData name="Константин Барабошкин" userId="370f8453b9ffe1d7" providerId="LiveId" clId="{073D74D8-FA61-43C1-977F-B771D90D3B51}" dt="2019-10-22T11:50:02.988" v="1463" actId="26606"/>
          <ac:picMkLst>
            <pc:docMk/>
            <pc:sldMk cId="3814642524" sldId="305"/>
            <ac:picMk id="5" creationId="{4F228CCA-CC97-4561-9795-B924D89C018F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50:18.057" v="1468" actId="26606"/>
        <pc:sldMkLst>
          <pc:docMk/>
          <pc:sldMk cId="2134077766" sldId="306"/>
        </pc:sldMkLst>
        <pc:spChg chg="del">
          <ac:chgData name="Константин Барабошкин" userId="370f8453b9ffe1d7" providerId="LiveId" clId="{073D74D8-FA61-43C1-977F-B771D90D3B51}" dt="2019-10-22T11:50:18.057" v="1468" actId="26606"/>
          <ac:spMkLst>
            <pc:docMk/>
            <pc:sldMk cId="2134077766" sldId="306"/>
            <ac:spMk id="2" creationId="{2467BAAF-A7C7-4D06-9659-043D82E462E2}"/>
          </ac:spMkLst>
        </pc:spChg>
        <pc:spChg chg="del">
          <ac:chgData name="Константин Барабошкин" userId="370f8453b9ffe1d7" providerId="LiveId" clId="{073D74D8-FA61-43C1-977F-B771D90D3B51}" dt="2019-10-22T11:50:13.531" v="1465"/>
          <ac:spMkLst>
            <pc:docMk/>
            <pc:sldMk cId="2134077766" sldId="306"/>
            <ac:spMk id="3" creationId="{E0A80F30-A13C-4CA3-96D4-999AF0856357}"/>
          </ac:spMkLst>
        </pc:spChg>
        <pc:picChg chg="add mod">
          <ac:chgData name="Константин Барабошкин" userId="370f8453b9ffe1d7" providerId="LiveId" clId="{073D74D8-FA61-43C1-977F-B771D90D3B51}" dt="2019-10-22T11:50:18.057" v="1468" actId="26606"/>
          <ac:picMkLst>
            <pc:docMk/>
            <pc:sldMk cId="2134077766" sldId="306"/>
            <ac:picMk id="5" creationId="{6A9E503C-B7DE-4C4C-B23A-BF2501A1EB22}"/>
          </ac:picMkLst>
        </pc:picChg>
      </pc:sldChg>
      <pc:sldChg chg="addSp delSp modSp add mod setBg">
        <pc:chgData name="Константин Барабошкин" userId="370f8453b9ffe1d7" providerId="LiveId" clId="{073D74D8-FA61-43C1-977F-B771D90D3B51}" dt="2019-10-22T11:51:17.459" v="1475" actId="14100"/>
        <pc:sldMkLst>
          <pc:docMk/>
          <pc:sldMk cId="1358098504" sldId="307"/>
        </pc:sldMkLst>
        <pc:spChg chg="del">
          <ac:chgData name="Константин Барабошкин" userId="370f8453b9ffe1d7" providerId="LiveId" clId="{073D74D8-FA61-43C1-977F-B771D90D3B51}" dt="2019-10-22T11:50:56.490" v="1473" actId="26606"/>
          <ac:spMkLst>
            <pc:docMk/>
            <pc:sldMk cId="1358098504" sldId="307"/>
            <ac:spMk id="2" creationId="{606D913D-4865-4F3E-81BC-B94B40B4A4C3}"/>
          </ac:spMkLst>
        </pc:spChg>
        <pc:spChg chg="del">
          <ac:chgData name="Константин Барабошкин" userId="370f8453b9ffe1d7" providerId="LiveId" clId="{073D74D8-FA61-43C1-977F-B771D90D3B51}" dt="2019-10-22T11:50:53.904" v="1470"/>
          <ac:spMkLst>
            <pc:docMk/>
            <pc:sldMk cId="1358098504" sldId="307"/>
            <ac:spMk id="3" creationId="{96798423-0A6D-4226-8685-2CEE46A4FEC9}"/>
          </ac:spMkLst>
        </pc:spChg>
        <pc:picChg chg="add mod">
          <ac:chgData name="Константин Барабошкин" userId="370f8453b9ffe1d7" providerId="LiveId" clId="{073D74D8-FA61-43C1-977F-B771D90D3B51}" dt="2019-10-22T11:51:17.459" v="1475" actId="14100"/>
          <ac:picMkLst>
            <pc:docMk/>
            <pc:sldMk cId="1358098504" sldId="307"/>
            <ac:picMk id="5" creationId="{73412969-33C7-4777-9D28-CA68B66B8904}"/>
          </ac:picMkLst>
        </pc:picChg>
      </pc:sldChg>
    </pc:docChg>
  </pc:docChgLst>
  <pc:docChgLst>
    <pc:chgData name="Константин Барабошкин" userId="370f8453b9ffe1d7" providerId="LiveId" clId="{B96D48B5-EF14-754E-936C-C6F7B643B29F}"/>
    <pc:docChg chg="undo custSel addSld modSld">
      <pc:chgData name="Константин Барабошкин" userId="370f8453b9ffe1d7" providerId="LiveId" clId="{B96D48B5-EF14-754E-936C-C6F7B643B29F}" dt="2019-10-22T13:24:10.989" v="140" actId="20577"/>
      <pc:docMkLst>
        <pc:docMk/>
      </pc:docMkLst>
      <pc:sldChg chg="addSp delSp modSp">
        <pc:chgData name="Константин Барабошкин" userId="370f8453b9ffe1d7" providerId="LiveId" clId="{B96D48B5-EF14-754E-936C-C6F7B643B29F}" dt="2019-10-22T13:23:35.701" v="138" actId="1076"/>
        <pc:sldMkLst>
          <pc:docMk/>
          <pc:sldMk cId="2766561261" sldId="267"/>
        </pc:sldMkLst>
        <pc:spChg chg="add mod">
          <ac:chgData name="Константин Барабошкин" userId="370f8453b9ffe1d7" providerId="LiveId" clId="{B96D48B5-EF14-754E-936C-C6F7B643B29F}" dt="2019-10-22T13:23:35.701" v="138" actId="1076"/>
          <ac:spMkLst>
            <pc:docMk/>
            <pc:sldMk cId="2766561261" sldId="267"/>
            <ac:spMk id="7" creationId="{FDCE0CB5-0A0F-1C4D-B06F-CEBB9B6EC30D}"/>
          </ac:spMkLst>
        </pc:spChg>
        <pc:graphicFrameChg chg="add del">
          <ac:chgData name="Константин Барабошкин" userId="370f8453b9ffe1d7" providerId="LiveId" clId="{B96D48B5-EF14-754E-936C-C6F7B643B29F}" dt="2019-10-22T13:22:40.735" v="128" actId="571"/>
          <ac:graphicFrameMkLst>
            <pc:docMk/>
            <pc:sldMk cId="2766561261" sldId="267"/>
            <ac:graphicFrameMk id="3" creationId="{60F4C2F3-42A5-B043-BCC3-0E413163B494}"/>
          </ac:graphicFrameMkLst>
        </pc:graphicFrameChg>
      </pc:sldChg>
      <pc:sldChg chg="modSp">
        <pc:chgData name="Константин Барабошкин" userId="370f8453b9ffe1d7" providerId="LiveId" clId="{B96D48B5-EF14-754E-936C-C6F7B643B29F}" dt="2019-10-22T13:24:10.989" v="140" actId="20577"/>
        <pc:sldMkLst>
          <pc:docMk/>
          <pc:sldMk cId="56190263" sldId="279"/>
        </pc:sldMkLst>
        <pc:spChg chg="mod">
          <ac:chgData name="Константин Барабошкин" userId="370f8453b9ffe1d7" providerId="LiveId" clId="{B96D48B5-EF14-754E-936C-C6F7B643B29F}" dt="2019-10-22T13:24:10.989" v="140" actId="20577"/>
          <ac:spMkLst>
            <pc:docMk/>
            <pc:sldMk cId="56190263" sldId="279"/>
            <ac:spMk id="3" creationId="{BE48E5F0-A933-4CB7-8976-53E569A84F3A}"/>
          </ac:spMkLst>
        </pc:spChg>
      </pc:sldChg>
      <pc:sldChg chg="addSp delSp modSp new">
        <pc:chgData name="Константин Барабошкин" userId="370f8453b9ffe1d7" providerId="LiveId" clId="{B96D48B5-EF14-754E-936C-C6F7B643B29F}" dt="2019-10-22T13:02:07.191" v="10" actId="14100"/>
        <pc:sldMkLst>
          <pc:docMk/>
          <pc:sldMk cId="171988614" sldId="308"/>
        </pc:sldMkLst>
        <pc:spChg chg="del">
          <ac:chgData name="Константин Барабошкин" userId="370f8453b9ffe1d7" providerId="LiveId" clId="{B96D48B5-EF14-754E-936C-C6F7B643B29F}" dt="2019-10-22T13:01:24.946" v="1" actId="931"/>
          <ac:spMkLst>
            <pc:docMk/>
            <pc:sldMk cId="171988614" sldId="308"/>
            <ac:spMk id="3" creationId="{0C5D34C0-3901-2245-9975-FD4497FF3110}"/>
          </ac:spMkLst>
        </pc:spChg>
        <pc:picChg chg="add mod ord">
          <ac:chgData name="Константин Барабошкин" userId="370f8453b9ffe1d7" providerId="LiveId" clId="{B96D48B5-EF14-754E-936C-C6F7B643B29F}" dt="2019-10-22T13:01:50.471" v="5" actId="14100"/>
          <ac:picMkLst>
            <pc:docMk/>
            <pc:sldMk cId="171988614" sldId="308"/>
            <ac:picMk id="4" creationId="{E35F5FCF-25D2-5645-8D83-AED665B5E9D5}"/>
          </ac:picMkLst>
        </pc:picChg>
        <pc:picChg chg="add mod">
          <ac:chgData name="Константин Барабошкин" userId="370f8453b9ffe1d7" providerId="LiveId" clId="{B96D48B5-EF14-754E-936C-C6F7B643B29F}" dt="2019-10-22T13:02:07.191" v="10" actId="14100"/>
          <ac:picMkLst>
            <pc:docMk/>
            <pc:sldMk cId="171988614" sldId="308"/>
            <ac:picMk id="6" creationId="{DC8E7EA0-F21E-2348-92AA-95331358E942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02:48.250" v="19" actId="14100"/>
        <pc:sldMkLst>
          <pc:docMk/>
          <pc:sldMk cId="3174054951" sldId="309"/>
        </pc:sldMkLst>
        <pc:spChg chg="del">
          <ac:chgData name="Константин Барабошкин" userId="370f8453b9ffe1d7" providerId="LiveId" clId="{B96D48B5-EF14-754E-936C-C6F7B643B29F}" dt="2019-10-22T13:02:31.728" v="12" actId="931"/>
          <ac:spMkLst>
            <pc:docMk/>
            <pc:sldMk cId="3174054951" sldId="309"/>
            <ac:spMk id="3" creationId="{4FE932A6-771E-E740-97E6-0A2349474917}"/>
          </ac:spMkLst>
        </pc:spChg>
        <pc:picChg chg="add mod ord">
          <ac:chgData name="Константин Барабошкин" userId="370f8453b9ffe1d7" providerId="LiveId" clId="{B96D48B5-EF14-754E-936C-C6F7B643B29F}" dt="2019-10-22T13:02:48.250" v="19" actId="14100"/>
          <ac:picMkLst>
            <pc:docMk/>
            <pc:sldMk cId="3174054951" sldId="309"/>
            <ac:picMk id="4" creationId="{8BE47753-C871-1646-8401-1CAED99E02B1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03:32.268" v="26" actId="14100"/>
        <pc:sldMkLst>
          <pc:docMk/>
          <pc:sldMk cId="2877793742" sldId="310"/>
        </pc:sldMkLst>
        <pc:spChg chg="del">
          <ac:chgData name="Константин Барабошкин" userId="370f8453b9ffe1d7" providerId="LiveId" clId="{B96D48B5-EF14-754E-936C-C6F7B643B29F}" dt="2019-10-22T13:02:58.614" v="21" actId="931"/>
          <ac:spMkLst>
            <pc:docMk/>
            <pc:sldMk cId="2877793742" sldId="310"/>
            <ac:spMk id="3" creationId="{4FFAA1AD-1252-8648-AD6D-6A4B88F80C26}"/>
          </ac:spMkLst>
        </pc:spChg>
        <pc:picChg chg="add mod ord">
          <ac:chgData name="Константин Барабошкин" userId="370f8453b9ffe1d7" providerId="LiveId" clId="{B96D48B5-EF14-754E-936C-C6F7B643B29F}" dt="2019-10-22T13:03:32.268" v="26" actId="14100"/>
          <ac:picMkLst>
            <pc:docMk/>
            <pc:sldMk cId="2877793742" sldId="310"/>
            <ac:picMk id="4" creationId="{0B6A238C-9A96-2449-A88E-C645AA6EF3FC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04:22.608" v="40" actId="14100"/>
        <pc:sldMkLst>
          <pc:docMk/>
          <pc:sldMk cId="3814509091" sldId="311"/>
        </pc:sldMkLst>
        <pc:spChg chg="del">
          <ac:chgData name="Константин Барабошкин" userId="370f8453b9ffe1d7" providerId="LiveId" clId="{B96D48B5-EF14-754E-936C-C6F7B643B29F}" dt="2019-10-22T13:03:45.740" v="28" actId="931"/>
          <ac:spMkLst>
            <pc:docMk/>
            <pc:sldMk cId="3814509091" sldId="311"/>
            <ac:spMk id="3" creationId="{E79CDA22-8C77-1245-AA7E-602D1859B921}"/>
          </ac:spMkLst>
        </pc:spChg>
        <pc:picChg chg="add mod ord">
          <ac:chgData name="Константин Барабошкин" userId="370f8453b9ffe1d7" providerId="LiveId" clId="{B96D48B5-EF14-754E-936C-C6F7B643B29F}" dt="2019-10-22T13:04:22.608" v="40" actId="14100"/>
          <ac:picMkLst>
            <pc:docMk/>
            <pc:sldMk cId="3814509091" sldId="311"/>
            <ac:picMk id="4" creationId="{B3811D4D-9B53-4E48-A960-004AAA071B8C}"/>
          </ac:picMkLst>
        </pc:picChg>
        <pc:picChg chg="add mod">
          <ac:chgData name="Константин Барабошкин" userId="370f8453b9ffe1d7" providerId="LiveId" clId="{B96D48B5-EF14-754E-936C-C6F7B643B29F}" dt="2019-10-22T13:04:15.268" v="37" actId="1076"/>
          <ac:picMkLst>
            <pc:docMk/>
            <pc:sldMk cId="3814509091" sldId="311"/>
            <ac:picMk id="6" creationId="{58A6535E-6603-0442-9BBB-F8183C75DCA8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04:45.376" v="45" actId="14100"/>
        <pc:sldMkLst>
          <pc:docMk/>
          <pc:sldMk cId="3278317567" sldId="312"/>
        </pc:sldMkLst>
        <pc:spChg chg="del">
          <ac:chgData name="Константин Барабошкин" userId="370f8453b9ffe1d7" providerId="LiveId" clId="{B96D48B5-EF14-754E-936C-C6F7B643B29F}" dt="2019-10-22T13:04:38.565" v="42" actId="931"/>
          <ac:spMkLst>
            <pc:docMk/>
            <pc:sldMk cId="3278317567" sldId="312"/>
            <ac:spMk id="3" creationId="{199D9EE5-503D-4745-A6F0-6FF81BC598DC}"/>
          </ac:spMkLst>
        </pc:spChg>
        <pc:picChg chg="add mod ord">
          <ac:chgData name="Константин Барабошкин" userId="370f8453b9ffe1d7" providerId="LiveId" clId="{B96D48B5-EF14-754E-936C-C6F7B643B29F}" dt="2019-10-22T13:04:45.376" v="45" actId="14100"/>
          <ac:picMkLst>
            <pc:docMk/>
            <pc:sldMk cId="3278317567" sldId="312"/>
            <ac:picMk id="4" creationId="{93BE193A-5AC8-6143-BDA7-87B487FB50C6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05:06.730" v="50" actId="14100"/>
        <pc:sldMkLst>
          <pc:docMk/>
          <pc:sldMk cId="4273230148" sldId="313"/>
        </pc:sldMkLst>
        <pc:spChg chg="del">
          <ac:chgData name="Константин Барабошкин" userId="370f8453b9ffe1d7" providerId="LiveId" clId="{B96D48B5-EF14-754E-936C-C6F7B643B29F}" dt="2019-10-22T13:04:57.914" v="47" actId="931"/>
          <ac:spMkLst>
            <pc:docMk/>
            <pc:sldMk cId="4273230148" sldId="313"/>
            <ac:spMk id="3" creationId="{967DBC08-F638-374E-B6C0-D59FC771413A}"/>
          </ac:spMkLst>
        </pc:spChg>
        <pc:picChg chg="add mod ord">
          <ac:chgData name="Константин Барабошкин" userId="370f8453b9ffe1d7" providerId="LiveId" clId="{B96D48B5-EF14-754E-936C-C6F7B643B29F}" dt="2019-10-22T13:05:06.730" v="50" actId="14100"/>
          <ac:picMkLst>
            <pc:docMk/>
            <pc:sldMk cId="4273230148" sldId="313"/>
            <ac:picMk id="4" creationId="{7FB78C93-201B-5B43-8F60-A0D741A4CE8F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05:21.448" v="55" actId="14100"/>
        <pc:sldMkLst>
          <pc:docMk/>
          <pc:sldMk cId="2978454286" sldId="314"/>
        </pc:sldMkLst>
        <pc:spChg chg="del">
          <ac:chgData name="Константин Барабошкин" userId="370f8453b9ffe1d7" providerId="LiveId" clId="{B96D48B5-EF14-754E-936C-C6F7B643B29F}" dt="2019-10-22T13:05:12.256" v="52" actId="931"/>
          <ac:spMkLst>
            <pc:docMk/>
            <pc:sldMk cId="2978454286" sldId="314"/>
            <ac:spMk id="3" creationId="{D49B6B47-B8F5-4546-932F-561CA4AD6989}"/>
          </ac:spMkLst>
        </pc:spChg>
        <pc:picChg chg="add mod ord">
          <ac:chgData name="Константин Барабошкин" userId="370f8453b9ffe1d7" providerId="LiveId" clId="{B96D48B5-EF14-754E-936C-C6F7B643B29F}" dt="2019-10-22T13:05:21.448" v="55" actId="14100"/>
          <ac:picMkLst>
            <pc:docMk/>
            <pc:sldMk cId="2978454286" sldId="314"/>
            <ac:picMk id="4" creationId="{F5A28E1C-7AF3-8148-8E0C-41B5F3CC7940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05:36.874" v="60" actId="14100"/>
        <pc:sldMkLst>
          <pc:docMk/>
          <pc:sldMk cId="401146019" sldId="315"/>
        </pc:sldMkLst>
        <pc:spChg chg="del">
          <ac:chgData name="Константин Барабошкин" userId="370f8453b9ffe1d7" providerId="LiveId" clId="{B96D48B5-EF14-754E-936C-C6F7B643B29F}" dt="2019-10-22T13:05:29.101" v="57" actId="931"/>
          <ac:spMkLst>
            <pc:docMk/>
            <pc:sldMk cId="401146019" sldId="315"/>
            <ac:spMk id="3" creationId="{EFAB7E66-2735-0242-9DB2-D631E7921921}"/>
          </ac:spMkLst>
        </pc:spChg>
        <pc:picChg chg="add mod ord">
          <ac:chgData name="Константин Барабошкин" userId="370f8453b9ffe1d7" providerId="LiveId" clId="{B96D48B5-EF14-754E-936C-C6F7B643B29F}" dt="2019-10-22T13:05:36.874" v="60" actId="14100"/>
          <ac:picMkLst>
            <pc:docMk/>
            <pc:sldMk cId="401146019" sldId="315"/>
            <ac:picMk id="4" creationId="{AA529ABC-D1A4-D241-A519-B2345D58C81D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1:29.046" v="65" actId="14100"/>
        <pc:sldMkLst>
          <pc:docMk/>
          <pc:sldMk cId="1445116025" sldId="316"/>
        </pc:sldMkLst>
        <pc:spChg chg="del">
          <ac:chgData name="Константин Барабошкин" userId="370f8453b9ffe1d7" providerId="LiveId" clId="{B96D48B5-EF14-754E-936C-C6F7B643B29F}" dt="2019-10-22T13:11:22.399" v="62" actId="931"/>
          <ac:spMkLst>
            <pc:docMk/>
            <pc:sldMk cId="1445116025" sldId="316"/>
            <ac:spMk id="3" creationId="{9E32CA52-B33E-0940-8C7B-EA521F04A407}"/>
          </ac:spMkLst>
        </pc:spChg>
        <pc:picChg chg="add mod ord">
          <ac:chgData name="Константин Барабошкин" userId="370f8453b9ffe1d7" providerId="LiveId" clId="{B96D48B5-EF14-754E-936C-C6F7B643B29F}" dt="2019-10-22T13:11:29.046" v="65" actId="14100"/>
          <ac:picMkLst>
            <pc:docMk/>
            <pc:sldMk cId="1445116025" sldId="316"/>
            <ac:picMk id="4" creationId="{46F4753D-509C-0241-ACFF-5EA222D5F64B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1:58.877" v="73" actId="14100"/>
        <pc:sldMkLst>
          <pc:docMk/>
          <pc:sldMk cId="2176008886" sldId="317"/>
        </pc:sldMkLst>
        <pc:spChg chg="add del">
          <ac:chgData name="Константин Барабошкин" userId="370f8453b9ffe1d7" providerId="LiveId" clId="{B96D48B5-EF14-754E-936C-C6F7B643B29F}" dt="2019-10-22T13:11:47.607" v="69" actId="931"/>
          <ac:spMkLst>
            <pc:docMk/>
            <pc:sldMk cId="2176008886" sldId="317"/>
            <ac:spMk id="3" creationId="{1C25B3DB-8C38-0B4A-BEEB-E1ABD6386A2C}"/>
          </ac:spMkLst>
        </pc:spChg>
        <pc:graphicFrameChg chg="add del mod ord modGraphic">
          <ac:chgData name="Константин Барабошкин" userId="370f8453b9ffe1d7" providerId="LiveId" clId="{B96D48B5-EF14-754E-936C-C6F7B643B29F}" dt="2019-10-22T13:11:36.786" v="68" actId="3680"/>
          <ac:graphicFrameMkLst>
            <pc:docMk/>
            <pc:sldMk cId="2176008886" sldId="317"/>
            <ac:graphicFrameMk id="4" creationId="{93B61EE7-7B40-F048-B9FE-F854F94BAA14}"/>
          </ac:graphicFrameMkLst>
        </pc:graphicFrameChg>
        <pc:picChg chg="add mod ord">
          <ac:chgData name="Константин Барабошкин" userId="370f8453b9ffe1d7" providerId="LiveId" clId="{B96D48B5-EF14-754E-936C-C6F7B643B29F}" dt="2019-10-22T13:11:58.877" v="73" actId="14100"/>
          <ac:picMkLst>
            <pc:docMk/>
            <pc:sldMk cId="2176008886" sldId="317"/>
            <ac:picMk id="6" creationId="{FD34BB3F-F294-C84E-97AB-0C8A35E8FF00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4:53.525" v="84" actId="1076"/>
        <pc:sldMkLst>
          <pc:docMk/>
          <pc:sldMk cId="312692679" sldId="318"/>
        </pc:sldMkLst>
        <pc:spChg chg="del">
          <ac:chgData name="Константин Барабошкин" userId="370f8453b9ffe1d7" providerId="LiveId" clId="{B96D48B5-EF14-754E-936C-C6F7B643B29F}" dt="2019-10-22T13:12:10.214" v="75" actId="931"/>
          <ac:spMkLst>
            <pc:docMk/>
            <pc:sldMk cId="312692679" sldId="318"/>
            <ac:spMk id="3" creationId="{3BF98F73-5C91-7448-9A94-9534CFE62CBC}"/>
          </ac:spMkLst>
        </pc:spChg>
        <pc:picChg chg="add mod ord">
          <ac:chgData name="Константин Барабошкин" userId="370f8453b9ffe1d7" providerId="LiveId" clId="{B96D48B5-EF14-754E-936C-C6F7B643B29F}" dt="2019-10-22T13:14:24.617" v="79" actId="14100"/>
          <ac:picMkLst>
            <pc:docMk/>
            <pc:sldMk cId="312692679" sldId="318"/>
            <ac:picMk id="4" creationId="{2B85E2E2-06CE-1D45-A96E-72433FC7150B}"/>
          </ac:picMkLst>
        </pc:picChg>
        <pc:picChg chg="add mod">
          <ac:chgData name="Константин Барабошкин" userId="370f8453b9ffe1d7" providerId="LiveId" clId="{B96D48B5-EF14-754E-936C-C6F7B643B29F}" dt="2019-10-22T13:14:53.525" v="84" actId="1076"/>
          <ac:picMkLst>
            <pc:docMk/>
            <pc:sldMk cId="312692679" sldId="318"/>
            <ac:picMk id="6" creationId="{DDDC89D2-B74E-C048-80CF-62EE0DA20BFC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5:09.674" v="89" actId="14100"/>
        <pc:sldMkLst>
          <pc:docMk/>
          <pc:sldMk cId="4140276454" sldId="319"/>
        </pc:sldMkLst>
        <pc:spChg chg="del">
          <ac:chgData name="Константин Барабошкин" userId="370f8453b9ffe1d7" providerId="LiveId" clId="{B96D48B5-EF14-754E-936C-C6F7B643B29F}" dt="2019-10-22T13:15:02.508" v="86" actId="931"/>
          <ac:spMkLst>
            <pc:docMk/>
            <pc:sldMk cId="4140276454" sldId="319"/>
            <ac:spMk id="3" creationId="{94BE7DFB-BB6E-0E4A-81FB-182BC21EC88B}"/>
          </ac:spMkLst>
        </pc:spChg>
        <pc:picChg chg="add mod ord">
          <ac:chgData name="Константин Барабошкин" userId="370f8453b9ffe1d7" providerId="LiveId" clId="{B96D48B5-EF14-754E-936C-C6F7B643B29F}" dt="2019-10-22T13:15:09.674" v="89" actId="14100"/>
          <ac:picMkLst>
            <pc:docMk/>
            <pc:sldMk cId="4140276454" sldId="319"/>
            <ac:picMk id="4" creationId="{23780EC0-C78D-394D-BDC4-82F46A4F3698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5:53.804" v="104" actId="14100"/>
        <pc:sldMkLst>
          <pc:docMk/>
          <pc:sldMk cId="4169432347" sldId="320"/>
        </pc:sldMkLst>
        <pc:spChg chg="del">
          <ac:chgData name="Константин Барабошкин" userId="370f8453b9ffe1d7" providerId="LiveId" clId="{B96D48B5-EF14-754E-936C-C6F7B643B29F}" dt="2019-10-22T13:15:18.396" v="91" actId="931"/>
          <ac:spMkLst>
            <pc:docMk/>
            <pc:sldMk cId="4169432347" sldId="320"/>
            <ac:spMk id="3" creationId="{3DA2FFF1-0DA9-C946-B619-288B49C6FDCC}"/>
          </ac:spMkLst>
        </pc:spChg>
        <pc:graphicFrameChg chg="add del">
          <ac:chgData name="Константин Барабошкин" userId="370f8453b9ffe1d7" providerId="LiveId" clId="{B96D48B5-EF14-754E-936C-C6F7B643B29F}" dt="2019-10-22T13:15:34.287" v="97" actId="3680"/>
          <ac:graphicFrameMkLst>
            <pc:docMk/>
            <pc:sldMk cId="4169432347" sldId="320"/>
            <ac:graphicFrameMk id="6" creationId="{8342A079-7A6C-8549-9C23-3FD75908D150}"/>
          </ac:graphicFrameMkLst>
        </pc:graphicFrameChg>
        <pc:picChg chg="add mod ord">
          <ac:chgData name="Константин Барабошкин" userId="370f8453b9ffe1d7" providerId="LiveId" clId="{B96D48B5-EF14-754E-936C-C6F7B643B29F}" dt="2019-10-22T13:15:53.804" v="104" actId="14100"/>
          <ac:picMkLst>
            <pc:docMk/>
            <pc:sldMk cId="4169432347" sldId="320"/>
            <ac:picMk id="4" creationId="{2FE30F68-8668-9A41-8D5A-168C4A7BA12D}"/>
          </ac:picMkLst>
        </pc:picChg>
        <pc:picChg chg="add del mod">
          <ac:chgData name="Константин Барабошкин" userId="370f8453b9ffe1d7" providerId="LiveId" clId="{B96D48B5-EF14-754E-936C-C6F7B643B29F}" dt="2019-10-22T13:15:49.868" v="103" actId="931"/>
          <ac:picMkLst>
            <pc:docMk/>
            <pc:sldMk cId="4169432347" sldId="320"/>
            <ac:picMk id="8" creationId="{D5B3F781-83DE-C340-9B0A-371FCF4BE212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6:07.654" v="109" actId="14100"/>
        <pc:sldMkLst>
          <pc:docMk/>
          <pc:sldMk cId="20610672" sldId="321"/>
        </pc:sldMkLst>
        <pc:spChg chg="del">
          <ac:chgData name="Константин Барабошкин" userId="370f8453b9ffe1d7" providerId="LiveId" clId="{B96D48B5-EF14-754E-936C-C6F7B643B29F}" dt="2019-10-22T13:16:00.746" v="106" actId="931"/>
          <ac:spMkLst>
            <pc:docMk/>
            <pc:sldMk cId="20610672" sldId="321"/>
            <ac:spMk id="3" creationId="{A5445CC7-0939-3E41-940D-A22201B7FC97}"/>
          </ac:spMkLst>
        </pc:spChg>
        <pc:picChg chg="add mod ord">
          <ac:chgData name="Константин Барабошкин" userId="370f8453b9ffe1d7" providerId="LiveId" clId="{B96D48B5-EF14-754E-936C-C6F7B643B29F}" dt="2019-10-22T13:16:07.654" v="109" actId="14100"/>
          <ac:picMkLst>
            <pc:docMk/>
            <pc:sldMk cId="20610672" sldId="321"/>
            <ac:picMk id="4" creationId="{B69233EF-1045-5F48-9C40-904889CFF001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6:20.160" v="114" actId="14100"/>
        <pc:sldMkLst>
          <pc:docMk/>
          <pc:sldMk cId="2779279755" sldId="322"/>
        </pc:sldMkLst>
        <pc:spChg chg="del">
          <ac:chgData name="Константин Барабошкин" userId="370f8453b9ffe1d7" providerId="LiveId" clId="{B96D48B5-EF14-754E-936C-C6F7B643B29F}" dt="2019-10-22T13:16:14.431" v="111" actId="931"/>
          <ac:spMkLst>
            <pc:docMk/>
            <pc:sldMk cId="2779279755" sldId="322"/>
            <ac:spMk id="3" creationId="{9EA7F9CE-49AD-A241-B55C-4AFCCCC36AFF}"/>
          </ac:spMkLst>
        </pc:spChg>
        <pc:picChg chg="add mod ord">
          <ac:chgData name="Константин Барабошкин" userId="370f8453b9ffe1d7" providerId="LiveId" clId="{B96D48B5-EF14-754E-936C-C6F7B643B29F}" dt="2019-10-22T13:16:20.160" v="114" actId="14100"/>
          <ac:picMkLst>
            <pc:docMk/>
            <pc:sldMk cId="2779279755" sldId="322"/>
            <ac:picMk id="4" creationId="{B90B719D-A434-414F-BE08-50A5407F0F6A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6:34.677" v="121" actId="14100"/>
        <pc:sldMkLst>
          <pc:docMk/>
          <pc:sldMk cId="3701694178" sldId="323"/>
        </pc:sldMkLst>
        <pc:spChg chg="add del">
          <ac:chgData name="Константин Барабошкин" userId="370f8453b9ffe1d7" providerId="LiveId" clId="{B96D48B5-EF14-754E-936C-C6F7B643B29F}" dt="2019-10-22T13:16:28.554" v="118" actId="931"/>
          <ac:spMkLst>
            <pc:docMk/>
            <pc:sldMk cId="3701694178" sldId="323"/>
            <ac:spMk id="3" creationId="{86FAE862-6DFE-9F4A-B472-29474B3C0B49}"/>
          </ac:spMkLst>
        </pc:spChg>
        <pc:graphicFrameChg chg="add del mod ord modGraphic">
          <ac:chgData name="Константин Барабошкин" userId="370f8453b9ffe1d7" providerId="LiveId" clId="{B96D48B5-EF14-754E-936C-C6F7B643B29F}" dt="2019-10-22T13:16:24.008" v="117" actId="3680"/>
          <ac:graphicFrameMkLst>
            <pc:docMk/>
            <pc:sldMk cId="3701694178" sldId="323"/>
            <ac:graphicFrameMk id="4" creationId="{ECAD3F45-8B04-C144-AE01-7E1FDACB2B53}"/>
          </ac:graphicFrameMkLst>
        </pc:graphicFrameChg>
        <pc:picChg chg="add mod ord">
          <ac:chgData name="Константин Барабошкин" userId="370f8453b9ffe1d7" providerId="LiveId" clId="{B96D48B5-EF14-754E-936C-C6F7B643B29F}" dt="2019-10-22T13:16:34.677" v="121" actId="14100"/>
          <ac:picMkLst>
            <pc:docMk/>
            <pc:sldMk cId="3701694178" sldId="323"/>
            <ac:picMk id="6" creationId="{EFFB0AF9-CD57-8241-B953-B9CDF889B738}"/>
          </ac:picMkLst>
        </pc:picChg>
      </pc:sldChg>
      <pc:sldChg chg="addSp delSp modSp new">
        <pc:chgData name="Константин Барабошкин" userId="370f8453b9ffe1d7" providerId="LiveId" clId="{B96D48B5-EF14-754E-936C-C6F7B643B29F}" dt="2019-10-22T13:16:45.908" v="126" actId="14100"/>
        <pc:sldMkLst>
          <pc:docMk/>
          <pc:sldMk cId="784706014" sldId="324"/>
        </pc:sldMkLst>
        <pc:spChg chg="del">
          <ac:chgData name="Константин Барабошкин" userId="370f8453b9ffe1d7" providerId="LiveId" clId="{B96D48B5-EF14-754E-936C-C6F7B643B29F}" dt="2019-10-22T13:16:40.388" v="123" actId="931"/>
          <ac:spMkLst>
            <pc:docMk/>
            <pc:sldMk cId="784706014" sldId="324"/>
            <ac:spMk id="3" creationId="{59096674-4895-3F4E-A837-854EB8580BC1}"/>
          </ac:spMkLst>
        </pc:spChg>
        <pc:picChg chg="add mod ord">
          <ac:chgData name="Константин Барабошкин" userId="370f8453b9ffe1d7" providerId="LiveId" clId="{B96D48B5-EF14-754E-936C-C6F7B643B29F}" dt="2019-10-22T13:16:45.908" v="126" actId="14100"/>
          <ac:picMkLst>
            <pc:docMk/>
            <pc:sldMk cId="784706014" sldId="324"/>
            <ac:picMk id="4" creationId="{985A471D-4CAA-AA47-B850-E9EE8F7275ED}"/>
          </ac:picMkLst>
        </pc:picChg>
      </pc:sldChg>
    </pc:docChg>
  </pc:docChgLst>
  <pc:docChgLst>
    <pc:chgData name="Константин Барабошкин" userId="370f8453b9ffe1d7" providerId="LiveId" clId="{2FC33AF8-156F-431D-9B69-DDC52C75E1E9}"/>
    <pc:docChg chg="undo custSel modSld sldOrd">
      <pc:chgData name="Константин Барабошкин" userId="370f8453b9ffe1d7" providerId="LiveId" clId="{2FC33AF8-156F-431D-9B69-DDC52C75E1E9}" dt="2019-11-19T12:01:42.186" v="67"/>
      <pc:docMkLst>
        <pc:docMk/>
      </pc:docMkLst>
      <pc:sldChg chg="ord">
        <pc:chgData name="Константин Барабошкин" userId="370f8453b9ffe1d7" providerId="LiveId" clId="{2FC33AF8-156F-431D-9B69-DDC52C75E1E9}" dt="2019-11-19T12:01:42.186" v="67"/>
        <pc:sldMkLst>
          <pc:docMk/>
          <pc:sldMk cId="171988614" sldId="308"/>
        </pc:sldMkLst>
      </pc:sldChg>
      <pc:sldChg chg="modSp">
        <pc:chgData name="Константин Барабошкин" userId="370f8453b9ffe1d7" providerId="LiveId" clId="{2FC33AF8-156F-431D-9B69-DDC52C75E1E9}" dt="2019-11-19T11:56:36.269" v="65" actId="6549"/>
        <pc:sldMkLst>
          <pc:docMk/>
          <pc:sldMk cId="3528417244" sldId="325"/>
        </pc:sldMkLst>
        <pc:spChg chg="mod">
          <ac:chgData name="Константин Барабошкин" userId="370f8453b9ffe1d7" providerId="LiveId" clId="{2FC33AF8-156F-431D-9B69-DDC52C75E1E9}" dt="2019-11-19T11:56:36.269" v="65" actId="6549"/>
          <ac:spMkLst>
            <pc:docMk/>
            <pc:sldMk cId="3528417244" sldId="325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6C76C-AC87-4403-8C34-F3E304DD172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D5606-DCBE-4989-9B6B-4E754BC88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49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D5606-DCBE-4989-9B6B-4E754BC885B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5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22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97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7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53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7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29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14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4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6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E0E7F-C2DC-4A3A-AD2A-05E88A816F2C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B7A0E-C1B0-4445-B845-9D3611E4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3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search/form.uri?zone=TopNavBar&amp;origin=resultslist&amp;display=basic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mjl.clarivate.com/search-results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msu.ru/upload/pdf/2019/el20191119.pdf" TargetMode="External"/><Relationship Id="rId5" Type="http://schemas.openxmlformats.org/officeDocument/2006/relationships/hyperlink" Target="https://media.msu.ru/?p=22287" TargetMode="External"/><Relationship Id="rId4" Type="http://schemas.openxmlformats.org/officeDocument/2006/relationships/hyperlink" Target="https://www.scopus.com/sourceid/21100886224?origin=resultslis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istina.msu.ru/accounts/regist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jl.clarivate.com/search-results" TargetMode="External"/><Relationship Id="rId3" Type="http://schemas.openxmlformats.org/officeDocument/2006/relationships/hyperlink" Target="https://istina.msu.ru/statistics/journals/top/" TargetMode="External"/><Relationship Id="rId7" Type="http://schemas.openxmlformats.org/officeDocument/2006/relationships/hyperlink" Target="https://istina.msu.ru/statistics/journals/top/all/" TargetMode="External"/><Relationship Id="rId2" Type="http://schemas.openxmlformats.org/officeDocument/2006/relationships/hyperlink" Target="https://istina.msu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tina.msu.ru/journals/index/4/" TargetMode="External"/><Relationship Id="rId11" Type="http://schemas.openxmlformats.org/officeDocument/2006/relationships/hyperlink" Target="https://portal.issn.org/" TargetMode="External"/><Relationship Id="rId5" Type="http://schemas.openxmlformats.org/officeDocument/2006/relationships/hyperlink" Target="https://istina.msu.ru/journals/index/901598/" TargetMode="External"/><Relationship Id="rId10" Type="http://schemas.openxmlformats.org/officeDocument/2006/relationships/hyperlink" Target="https://www.scopus.com/sourceid/21100886224?origin=resultslist" TargetMode="External"/><Relationship Id="rId4" Type="http://schemas.openxmlformats.org/officeDocument/2006/relationships/hyperlink" Target="https://istina.msu.ru/journals/index/113514/" TargetMode="External"/><Relationship Id="rId9" Type="http://schemas.openxmlformats.org/officeDocument/2006/relationships/hyperlink" Target="https://www.scopus.com/search/form.uri?zone=TopNavBar&amp;origin=resultslist&amp;display=basi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magojr.com/journalsearch.php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japanjournal.ru/index.php/about-r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japanjournal.ru/" TargetMode="External"/><Relationship Id="rId4" Type="http://schemas.openxmlformats.org/officeDocument/2006/relationships/hyperlink" Target="http://mjl.clarivate.com/cgi-bin/jrnlst/jlresults.cgi?PC=EX&amp;ISSN=*2500-2872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elibrary.ru/title_about.asp?id=57988" TargetMode="External"/><Relationship Id="rId3" Type="http://schemas.openxmlformats.org/officeDocument/2006/relationships/hyperlink" Target="http://japanjournal.ru/" TargetMode="External"/><Relationship Id="rId7" Type="http://schemas.openxmlformats.org/officeDocument/2006/relationships/hyperlink" Target="http://japanjournal.ru/editors-office-ru" TargetMode="External"/><Relationship Id="rId2" Type="http://schemas.openxmlformats.org/officeDocument/2006/relationships/hyperlink" Target="https://portal.issn.org/resource/issn/2500-287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panjournal.ru/editorial-board-ru" TargetMode="External"/><Relationship Id="rId11" Type="http://schemas.openxmlformats.org/officeDocument/2006/relationships/hyperlink" Target="http://mjl.clarivate.com/cgi-bin/jrnlst/jlresults.cgi?PC=EX&amp;ISSN=*2500-2872" TargetMode="External"/><Relationship Id="rId5" Type="http://schemas.openxmlformats.org/officeDocument/2006/relationships/hyperlink" Target="http://japanjournal.ru/editorial-council-ru" TargetMode="External"/><Relationship Id="rId10" Type="http://schemas.openxmlformats.org/officeDocument/2006/relationships/hyperlink" Target="http://www.doi.org/" TargetMode="External"/><Relationship Id="rId4" Type="http://schemas.openxmlformats.org/officeDocument/2006/relationships/hyperlink" Target="http://japanjournal.ru/editor-in-chief-ru" TargetMode="External"/><Relationship Id="rId9" Type="http://schemas.openxmlformats.org/officeDocument/2006/relationships/hyperlink" Target="http://cyberleninka.ru/journal/n/j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26242"/>
            <a:ext cx="11188089" cy="65516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ПОИСК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информации о рейтинговых 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ЖУРНАЛАХ (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компьютеров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МГУ):</a:t>
            </a:r>
          </a:p>
          <a:p>
            <a:r>
              <a:rPr lang="ru-RU" alt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Web</a:t>
            </a:r>
            <a:r>
              <a:rPr lang="ru-RU" alt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of</a:t>
            </a:r>
            <a:r>
              <a:rPr lang="ru-RU" alt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Science</a:t>
            </a:r>
            <a:r>
              <a:rPr lang="ru-RU" alt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2"/>
              </a:rPr>
              <a:t>https://mjl.clarivate.com/search-results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Scopus</a:t>
            </a: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3"/>
              </a:rPr>
              <a:t>https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3"/>
              </a:rPr>
              <a:t>://www.scopus.com/search/form.uri?zone=TopNavBar&amp;origin=resultslist&amp;display=basic</a:t>
            </a:r>
            <a:endParaRPr lang="ru-RU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sz="17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hlinkClick r:id="rId4"/>
            </a:endParaRPr>
          </a:p>
          <a:p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4"/>
              </a:rPr>
              <a:t>Пример: Итоговый </a:t>
            </a:r>
            <a:r>
              <a:rPr lang="ru-RU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4"/>
              </a:rPr>
              <a:t>лист:  </a:t>
            </a:r>
            <a:r>
              <a:rPr lang="en-US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4"/>
              </a:rPr>
              <a:t>https://www.scopus.com/sourceid/21100886224?origin=resultslist</a:t>
            </a:r>
            <a:endParaRPr lang="en-US" sz="1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Ссылка на  лекции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компании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Elsevier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endParaRPr lang="en-US" sz="2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«Работа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современного международного научного журнала: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взгляд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 стороны редколлегии и рецензентов на заявки авторов»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(Презентация -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5"/>
              </a:rPr>
              <a:t>https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5"/>
              </a:rPr>
              <a:t>://media.msu.ru/?p=22287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2. По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подготовке научных публикаций на английском языке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высокорейтинговых журналах для сотрудников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МГУ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(Презентация -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6"/>
              </a:rPr>
              <a:t>https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6"/>
              </a:rPr>
              <a:t>://www.msu.ru/upload/pdf/2019/el20191119.pdf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6B4C85-A1DA-4840-AAA4-01397F75C0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/>
          <a:stretch/>
        </p:blipFill>
        <p:spPr>
          <a:xfrm>
            <a:off x="113924" y="97525"/>
            <a:ext cx="1185706" cy="11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4C6E3-A9A5-42E6-8584-37D17813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ru-RU" sz="3700">
                <a:solidFill>
                  <a:srgbClr val="FFFFFF"/>
                </a:solidFill>
              </a:rPr>
              <a:t>Признаки хороших и неблагополучных журналов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8E5F0-A933-4CB7-8976-53E569A84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212501"/>
            <a:ext cx="5719353" cy="6323527"/>
          </a:xfrm>
        </p:spPr>
        <p:txBody>
          <a:bodyPr anchor="ctr">
            <a:no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►	</a:t>
            </a:r>
            <a:r>
              <a:rPr lang="ru-RU" b="1" dirty="0" err="1">
                <a:solidFill>
                  <a:srgbClr val="C00000"/>
                </a:solidFill>
              </a:rPr>
              <a:t>Импакт</a:t>
            </a:r>
            <a:r>
              <a:rPr lang="ru-RU" b="1" dirty="0">
                <a:solidFill>
                  <a:srgbClr val="C00000"/>
                </a:solidFill>
              </a:rPr>
              <a:t>-фактор</a:t>
            </a:r>
          </a:p>
          <a:p>
            <a:r>
              <a:rPr lang="ru-RU" dirty="0">
                <a:solidFill>
                  <a:srgbClr val="000000"/>
                </a:solidFill>
              </a:rPr>
              <a:t>сколько раз в среднем цитируют одну статью</a:t>
            </a:r>
          </a:p>
          <a:p>
            <a:r>
              <a:rPr lang="ru-RU" dirty="0">
                <a:solidFill>
                  <a:srgbClr val="000000"/>
                </a:solidFill>
              </a:rPr>
              <a:t>хотя в последнее время и его стали «накручивать»</a:t>
            </a:r>
          </a:p>
          <a:p>
            <a:r>
              <a:rPr lang="ru-RU" dirty="0">
                <a:solidFill>
                  <a:srgbClr val="000000"/>
                </a:solidFill>
              </a:rPr>
              <a:t>►	Рейтинг SCIENCE INDEX</a:t>
            </a:r>
          </a:p>
          <a:p>
            <a:r>
              <a:rPr lang="ru-RU" dirty="0">
                <a:solidFill>
                  <a:srgbClr val="000000"/>
                </a:solidFill>
              </a:rPr>
              <a:t>учтен не только </a:t>
            </a:r>
            <a:r>
              <a:rPr lang="ru-RU" dirty="0" err="1">
                <a:solidFill>
                  <a:srgbClr val="000000"/>
                </a:solidFill>
              </a:rPr>
              <a:t>импакт</a:t>
            </a:r>
            <a:r>
              <a:rPr lang="ru-RU" dirty="0">
                <a:solidFill>
                  <a:srgbClr val="000000"/>
                </a:solidFill>
              </a:rPr>
              <a:t> – фактор</a:t>
            </a:r>
          </a:p>
          <a:p>
            <a:r>
              <a:rPr lang="ru-RU" dirty="0">
                <a:solidFill>
                  <a:srgbClr val="000000"/>
                </a:solidFill>
              </a:rPr>
              <a:t>►	Издатель</a:t>
            </a:r>
          </a:p>
          <a:p>
            <a:r>
              <a:rPr lang="ru-RU" dirty="0">
                <a:solidFill>
                  <a:srgbClr val="000000"/>
                </a:solidFill>
              </a:rPr>
              <a:t>преимущество - у известных университетов или у академических институтов</a:t>
            </a:r>
          </a:p>
          <a:p>
            <a:r>
              <a:rPr lang="ru-RU" dirty="0">
                <a:solidFill>
                  <a:srgbClr val="000000"/>
                </a:solidFill>
              </a:rPr>
              <a:t>осторожнее с частными издателями</a:t>
            </a:r>
          </a:p>
        </p:txBody>
      </p:sp>
    </p:spTree>
    <p:extLst>
      <p:ext uri="{BB962C8B-B14F-4D97-AF65-F5344CB8AC3E}">
        <p14:creationId xmlns:p14="http://schemas.microsoft.com/office/powerpoint/2010/main" val="5619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909ED-EEF6-49B5-911B-478253E4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ru-RU" sz="3700" dirty="0">
                <a:solidFill>
                  <a:srgbClr val="FFFFFF"/>
                </a:solidFill>
              </a:rPr>
              <a:t>Признаки хороших и неблагополучных журналов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8868BE-855A-40D5-91CE-07E38A38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547" y="193183"/>
            <a:ext cx="6746517" cy="6497392"/>
          </a:xfrm>
        </p:spPr>
        <p:txBody>
          <a:bodyPr anchor="ctr">
            <a:noAutofit/>
          </a:bodyPr>
          <a:lstStyle/>
          <a:p>
            <a:r>
              <a:rPr lang="ru-RU" sz="3000" dirty="0">
                <a:solidFill>
                  <a:srgbClr val="000000"/>
                </a:solidFill>
              </a:rPr>
              <a:t>►	Число и объем статей в выпуске</a:t>
            </a:r>
          </a:p>
          <a:p>
            <a:r>
              <a:rPr lang="ru-RU" sz="3000" dirty="0">
                <a:solidFill>
                  <a:srgbClr val="000000"/>
                </a:solidFill>
              </a:rPr>
              <a:t>Много маленьких разнородных статей в выпуске - верный признак некачественного журнала</a:t>
            </a:r>
          </a:p>
          <a:p>
            <a:r>
              <a:rPr lang="ru-RU" sz="3000" dirty="0">
                <a:solidFill>
                  <a:srgbClr val="000000"/>
                </a:solidFill>
              </a:rPr>
              <a:t>►	Платность</a:t>
            </a:r>
          </a:p>
          <a:p>
            <a:r>
              <a:rPr lang="ru-RU" sz="3000" dirty="0">
                <a:solidFill>
                  <a:srgbClr val="000000"/>
                </a:solidFill>
              </a:rPr>
              <a:t>►	БЕРЕГИТЕСЬ! Любые платные услуги - сигнал тревоги, особенно если они явно фигурируют на странице журнала</a:t>
            </a:r>
          </a:p>
          <a:p>
            <a:r>
              <a:rPr lang="ru-RU" sz="3000" dirty="0">
                <a:solidFill>
                  <a:srgbClr val="000000"/>
                </a:solidFill>
              </a:rPr>
              <a:t>►	Плагиат</a:t>
            </a:r>
          </a:p>
          <a:p>
            <a:r>
              <a:rPr lang="ru-RU" sz="3000" dirty="0">
                <a:solidFill>
                  <a:srgbClr val="000000"/>
                </a:solidFill>
              </a:rPr>
              <a:t>►	«Черные списки»</a:t>
            </a:r>
          </a:p>
          <a:p>
            <a:r>
              <a:rPr lang="ru-RU" sz="3000" dirty="0">
                <a:solidFill>
                  <a:srgbClr val="000000"/>
                </a:solidFill>
              </a:rPr>
              <a:t>►	Список Билла - </a:t>
            </a:r>
            <a:r>
              <a:rPr lang="ru-RU" sz="3000" dirty="0" err="1">
                <a:solidFill>
                  <a:srgbClr val="FF0000"/>
                </a:solidFill>
              </a:rPr>
              <a:t>Beall's</a:t>
            </a:r>
            <a:r>
              <a:rPr lang="ru-RU" sz="3000" dirty="0">
                <a:solidFill>
                  <a:srgbClr val="FF0000"/>
                </a:solidFill>
              </a:rPr>
              <a:t> </a:t>
            </a:r>
            <a:r>
              <a:rPr lang="ru-RU" sz="3000" dirty="0" err="1">
                <a:solidFill>
                  <a:srgbClr val="FF0000"/>
                </a:solidFill>
              </a:rPr>
              <a:t>List</a:t>
            </a:r>
            <a:endParaRPr lang="ru-RU" sz="3000" dirty="0">
              <a:solidFill>
                <a:srgbClr val="FF0000"/>
              </a:solidFill>
            </a:endParaRPr>
          </a:p>
          <a:p>
            <a:r>
              <a:rPr lang="ru-RU" sz="3000" dirty="0">
                <a:solidFill>
                  <a:srgbClr val="FF0000"/>
                </a:solidFill>
              </a:rPr>
              <a:t>► http://beallslist.weebly.com/</a:t>
            </a:r>
          </a:p>
        </p:txBody>
      </p:sp>
    </p:spTree>
    <p:extLst>
      <p:ext uri="{BB962C8B-B14F-4D97-AF65-F5344CB8AC3E}">
        <p14:creationId xmlns:p14="http://schemas.microsoft.com/office/powerpoint/2010/main" val="4017104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A71A3-E73F-FB45-B653-5F03D185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6F4753D-509C-0241-ACFF-5EA222D5F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90"/>
            <a:ext cx="12192000" cy="68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16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D258E-8A6E-9C4A-A2AA-11B791EB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D34BB3F-F294-C84E-97AB-0C8A35E8F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0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9386D-6547-ED4E-9402-A1A796FB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B85E2E2-06CE-1D45-A96E-72433FC71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6199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DDC89D2-B74E-C048-80CF-62EE0DA20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81" y="1250340"/>
            <a:ext cx="7059319" cy="56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2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38650-DD1E-BB47-9C73-B5EFFA24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3780EC0-C78D-394D-BDC4-82F46A4F3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7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C628C-73AA-BC47-8A8A-AF51C8AC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69233EF-1045-5F48-9C40-904889CFF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" y="0"/>
            <a:ext cx="11523785" cy="64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4C11C-2173-264A-BB70-D88C79CC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85225"/>
            <a:ext cx="5564777" cy="65935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https://istina.msu.ru/accounts/register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35F5FCF-25D2-5645-8D83-AED665B5E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2" y="1662545"/>
            <a:ext cx="5473005" cy="512071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C8E7EA0-F21E-2348-92AA-95331358E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8" y="445206"/>
            <a:ext cx="4420415" cy="63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8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E6B04-292A-4F8F-B8A8-9C7A9ABB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</a:rPr>
              <a:t>Критерии журналов от ректората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DDCD82-39A1-4671-BDB3-AEBB718C5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46" y="2337515"/>
            <a:ext cx="11958034" cy="4855335"/>
          </a:xfrm>
        </p:spPr>
        <p:txBody>
          <a:bodyPr>
            <a:noAutofit/>
          </a:bodyPr>
          <a:lstStyle/>
          <a:p>
            <a:r>
              <a:rPr lang="ru-RU" sz="2300" dirty="0">
                <a:solidFill>
                  <a:srgbClr val="000000"/>
                </a:solidFill>
              </a:rPr>
              <a:t>► В октябре 2018 г. Аттестационная комиссия МГУ в рабочем порядке приняла критерии для изменения списка журналов диссоветов в перспективе:</a:t>
            </a:r>
          </a:p>
          <a:p>
            <a:r>
              <a:rPr lang="ru-RU" sz="2300" dirty="0">
                <a:solidFill>
                  <a:srgbClr val="000000"/>
                </a:solidFill>
              </a:rPr>
              <a:t>►	Отсутствие плагиата</a:t>
            </a:r>
          </a:p>
          <a:p>
            <a:r>
              <a:rPr lang="ru-RU" sz="2300" dirty="0">
                <a:solidFill>
                  <a:srgbClr val="000000"/>
                </a:solidFill>
              </a:rPr>
              <a:t>►	Отсутствие системы прямого взимания платы с авторов за публикации своих статей (за исключением </a:t>
            </a:r>
            <a:r>
              <a:rPr lang="ru-RU" sz="2300" dirty="0" err="1">
                <a:solidFill>
                  <a:srgbClr val="000000"/>
                </a:solidFill>
              </a:rPr>
              <a:t>Open</a:t>
            </a:r>
            <a:r>
              <a:rPr lang="ru-RU" sz="2300" dirty="0">
                <a:solidFill>
                  <a:srgbClr val="000000"/>
                </a:solidFill>
              </a:rPr>
              <a:t> </a:t>
            </a:r>
            <a:r>
              <a:rPr lang="ru-RU" sz="2300" dirty="0" err="1">
                <a:solidFill>
                  <a:srgbClr val="000000"/>
                </a:solidFill>
              </a:rPr>
              <a:t>Access</a:t>
            </a:r>
            <a:r>
              <a:rPr lang="ru-RU" sz="2300" dirty="0">
                <a:solidFill>
                  <a:srgbClr val="000000"/>
                </a:solidFill>
              </a:rPr>
              <a:t> </a:t>
            </a:r>
            <a:r>
              <a:rPr lang="ru-RU" sz="2300" dirty="0" err="1">
                <a:solidFill>
                  <a:srgbClr val="000000"/>
                </a:solidFill>
              </a:rPr>
              <a:t>Journals</a:t>
            </a:r>
            <a:r>
              <a:rPr lang="ru-RU" sz="2300" dirty="0">
                <a:solidFill>
                  <a:srgbClr val="000000"/>
                </a:solidFill>
              </a:rPr>
              <a:t>)</a:t>
            </a:r>
          </a:p>
          <a:p>
            <a:r>
              <a:rPr lang="ru-RU" sz="2300" dirty="0">
                <a:solidFill>
                  <a:srgbClr val="000000"/>
                </a:solidFill>
              </a:rPr>
              <a:t>►	Наличие обязательного внешнего объективного рецензирования</a:t>
            </a:r>
          </a:p>
          <a:p>
            <a:r>
              <a:rPr lang="ru-RU" sz="2300" dirty="0">
                <a:solidFill>
                  <a:srgbClr val="000000"/>
                </a:solidFill>
              </a:rPr>
              <a:t>►	Динамика роста </a:t>
            </a:r>
            <a:r>
              <a:rPr lang="ru-RU" sz="2300" dirty="0" err="1">
                <a:solidFill>
                  <a:srgbClr val="000000"/>
                </a:solidFill>
              </a:rPr>
              <a:t>импакт</a:t>
            </a:r>
            <a:r>
              <a:rPr lang="ru-RU" sz="2300" dirty="0">
                <a:solidFill>
                  <a:srgbClr val="000000"/>
                </a:solidFill>
              </a:rPr>
              <a:t>- фактора журнала по РИНЦ за 5 лет (или наличие высокого </a:t>
            </a:r>
            <a:r>
              <a:rPr lang="ru-RU" sz="2300" dirty="0" err="1">
                <a:solidFill>
                  <a:srgbClr val="000000"/>
                </a:solidFill>
              </a:rPr>
              <a:t>импакт</a:t>
            </a:r>
            <a:r>
              <a:rPr lang="ru-RU" sz="2300" dirty="0">
                <a:solidFill>
                  <a:srgbClr val="000000"/>
                </a:solidFill>
              </a:rPr>
              <a:t>-фактора в течение 5 лет в сегменте журналов по отрасли наук)</a:t>
            </a:r>
          </a:p>
          <a:p>
            <a:r>
              <a:rPr lang="ru-RU" sz="2300" dirty="0">
                <a:solidFill>
                  <a:srgbClr val="000000"/>
                </a:solidFill>
              </a:rPr>
              <a:t>►	Несоответствие основной тематики журнала присвоенной ему </a:t>
            </a:r>
            <a:r>
              <a:rPr lang="ru-RU" sz="2300" dirty="0" err="1">
                <a:solidFill>
                  <a:srgbClr val="000000"/>
                </a:solidFill>
              </a:rPr>
              <a:t>ВАКовской</a:t>
            </a:r>
            <a:r>
              <a:rPr lang="ru-RU" sz="2300" dirty="0">
                <a:solidFill>
                  <a:srgbClr val="000000"/>
                </a:solidFill>
              </a:rPr>
              <a:t> специальности (специальностям)</a:t>
            </a:r>
          </a:p>
          <a:p>
            <a:r>
              <a:rPr lang="ru-RU" sz="2300" dirty="0">
                <a:solidFill>
                  <a:srgbClr val="000000"/>
                </a:solidFill>
              </a:rPr>
              <a:t>►	Отсутствие признаков некорректной редакционной политики по оценкам «</a:t>
            </a:r>
            <a:r>
              <a:rPr lang="ru-RU" sz="2300" dirty="0" err="1">
                <a:solidFill>
                  <a:srgbClr val="000000"/>
                </a:solidFill>
              </a:rPr>
              <a:t>Диссернета</a:t>
            </a:r>
            <a:r>
              <a:rPr lang="ru-RU" sz="2300" dirty="0">
                <a:solidFill>
                  <a:srgbClr val="000000"/>
                </a:solidFill>
              </a:rPr>
              <a:t>» и других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3483299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5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0DED4B4-303A-4FDA-A429-1FCC18F97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5" y="643467"/>
            <a:ext cx="103167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411977"/>
              </p:ext>
            </p:extLst>
          </p:nvPr>
        </p:nvGraphicFramePr>
        <p:xfrm>
          <a:off x="-1" y="96210"/>
          <a:ext cx="12111645" cy="1273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216">
                  <a:extLst>
                    <a:ext uri="{9D8B030D-6E8A-4147-A177-3AD203B41FA5}">
                      <a16:colId xmlns:a16="http://schemas.microsoft.com/office/drawing/2014/main" val="1441598233"/>
                    </a:ext>
                  </a:extLst>
                </a:gridCol>
                <a:gridCol w="8008670">
                  <a:extLst>
                    <a:ext uri="{9D8B030D-6E8A-4147-A177-3AD203B41FA5}">
                      <a16:colId xmlns:a16="http://schemas.microsoft.com/office/drawing/2014/main" val="367656447"/>
                    </a:ext>
                  </a:extLst>
                </a:gridCol>
                <a:gridCol w="589187">
                  <a:extLst>
                    <a:ext uri="{9D8B030D-6E8A-4147-A177-3AD203B41FA5}">
                      <a16:colId xmlns:a16="http://schemas.microsoft.com/office/drawing/2014/main" val="3568669623"/>
                    </a:ext>
                  </a:extLst>
                </a:gridCol>
                <a:gridCol w="238572">
                  <a:extLst>
                    <a:ext uri="{9D8B030D-6E8A-4147-A177-3AD203B41FA5}">
                      <a16:colId xmlns:a16="http://schemas.microsoft.com/office/drawing/2014/main" val="3773017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 выборе рейтингового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журнала для публикации: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ВНИМАНИЕ! АКТУАЛЬНЫЕ </a:t>
                      </a:r>
                      <a:r>
                        <a:rPr lang="ru-RU" b="1" u="sng" baseline="0" dirty="0" smtClean="0">
                          <a:solidFill>
                            <a:schemeClr val="bg1"/>
                          </a:solidFill>
                        </a:rPr>
                        <a:t>верифицированные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 рейтинговые журналы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размещены на странице в ИАС «ИСТИНА»:</a:t>
                      </a:r>
                      <a:endParaRPr lang="ru-RU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129767"/>
                  </a:ext>
                </a:extLst>
              </a:tr>
              <a:tr h="17976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hlinkClick r:id="rId2"/>
                        </a:rPr>
                        <a:t>https://istina.msu.ru/</a:t>
                      </a:r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  <a:p>
                      <a:pPr fontAlgn="base"/>
                      <a:r>
                        <a:rPr lang="ru-RU" sz="1800" b="0" i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 tooltip="Списки журналов из Top-25% и различных индексов"/>
                        </a:rPr>
                        <a:t>Информация о высокорейтинговых журналах</a:t>
                      </a:r>
                      <a:r>
                        <a:rPr lang="ru-RU" sz="1800" b="0" i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fontAlgn="base"/>
                      <a:r>
                        <a:rPr lang="ru-RU" sz="1800" b="1" i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Список журналов </a:t>
                      </a:r>
                      <a:r>
                        <a:rPr lang="en-US" sz="1800" b="1" i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Thomson Reuters Arts &amp; Humanities Citation Index</a:t>
                      </a:r>
                      <a:endParaRPr lang="en-US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Список журналов </a:t>
                      </a:r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Scopus</a:t>
                      </a:r>
                      <a:endParaRPr lang="en-US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Список журналов </a:t>
                      </a:r>
                      <a:r>
                        <a:rPr lang="en-U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RSCI (Web of Science)</a:t>
                      </a:r>
                      <a:endParaRPr lang="en-US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Полный список Топ-25% журналов по всем рубрикам</a:t>
                      </a:r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28500"/>
                  </a:ext>
                </a:extLst>
              </a:tr>
              <a:tr h="5472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/>
                        <a:t>2</a:t>
                      </a:r>
                      <a:r>
                        <a:rPr lang="ru-RU" sz="1200" b="1" i="1" u="sng" dirty="0" smtClean="0">
                          <a:solidFill>
                            <a:schemeClr val="tx1"/>
                          </a:solidFill>
                        </a:rPr>
                        <a:t>. Если а</a:t>
                      </a:r>
                      <a:r>
                        <a:rPr lang="ru-RU" sz="1200" b="1" u="sng" dirty="0" smtClean="0">
                          <a:solidFill>
                            <a:schemeClr val="tx1"/>
                          </a:solidFill>
                        </a:rPr>
                        <a:t>втор опубликовал статью в журнале не из списка  МГУ  (см. пункт 1), пользователю</a:t>
                      </a:r>
                      <a:r>
                        <a:rPr lang="ru-RU" sz="1200" b="1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200" b="1" u="sng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dirty="0" smtClean="0"/>
                        <a:t>актуально индивидуально уточнить базовую информацию на </a:t>
                      </a:r>
                      <a:r>
                        <a:rPr lang="ru-RU" sz="2800" b="1" i="1" baseline="0" dirty="0" smtClean="0"/>
                        <a:t>сайтах </a:t>
                      </a:r>
                      <a:r>
                        <a:rPr lang="en-US" sz="2800" b="1" i="1" baseline="0" dirty="0" smtClean="0"/>
                        <a:t>(</a:t>
                      </a:r>
                      <a:r>
                        <a:rPr lang="en-US" sz="2800" b="1" i="1" baseline="0" dirty="0" err="1" smtClean="0"/>
                        <a:t>WoS</a:t>
                      </a:r>
                      <a:r>
                        <a:rPr lang="ru-RU" sz="2800" b="1" i="1" baseline="0" dirty="0" smtClean="0"/>
                        <a:t>; </a:t>
                      </a:r>
                      <a:r>
                        <a:rPr lang="en-US" sz="2800" b="1" i="1" baseline="0" dirty="0" smtClean="0"/>
                        <a:t>Scopus</a:t>
                      </a:r>
                      <a:r>
                        <a:rPr lang="ru-RU" sz="2800" b="1" i="1" baseline="0" dirty="0" smtClean="0"/>
                        <a:t>; ВАК)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baseline="0" dirty="0" smtClean="0"/>
                        <a:t>и данные предоставить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u="sng" baseline="0" dirty="0" smtClean="0"/>
                        <a:t>разработчикам ИАС «ИСТИНА»!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sng" baseline="0" dirty="0" smtClean="0"/>
                        <a:t>(</a:t>
                      </a:r>
                      <a:r>
                        <a:rPr lang="ru-RU" sz="1200" b="1" i="1" baseline="0" dirty="0" smtClean="0"/>
                        <a:t>если система автоматически не идентифицирует журнал как рейтинговый)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690182"/>
                  </a:ext>
                </a:extLst>
              </a:tr>
              <a:tr h="1633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602138"/>
                  </a:ext>
                </a:extLst>
              </a:tr>
              <a:tr h="507076">
                <a:tc>
                  <a:txBody>
                    <a:bodyPr/>
                    <a:lstStyle/>
                    <a:p>
                      <a:r>
                        <a:rPr lang="ru-RU" altLang="ru-RU" sz="2400" b="1" u="none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altLang="ru-RU" sz="2400" b="1" u="none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ru-RU" sz="2400" b="1" u="none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altLang="ru-RU" sz="2400" b="1" u="none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ru-RU" sz="2400" b="1" u="none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Science</a:t>
                      </a:r>
                      <a:r>
                        <a:rPr lang="ru-RU" altLang="ru-RU" sz="2400" b="1" u="none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u="none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u="sng" dirty="0" smtClean="0">
                          <a:hlinkClick r:id="rId8"/>
                        </a:rPr>
                        <a:t>https://mjl.clarivate.com/search-results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802386"/>
                  </a:ext>
                </a:extLst>
              </a:tr>
              <a:tr h="764771">
                <a:tc>
                  <a:txBody>
                    <a:bodyPr/>
                    <a:lstStyle/>
                    <a:p>
                      <a:r>
                        <a:rPr lang="en-US" sz="2400" b="1" u="none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Scopus</a:t>
                      </a:r>
                      <a:r>
                        <a:rPr lang="ru-RU" sz="2400" b="1" u="none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:</a:t>
                      </a:r>
                      <a:endParaRPr lang="ru-RU" sz="2400" u="none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hlinkClick r:id="rId9"/>
                        </a:rPr>
                        <a:t>https://www.scopus.com/search/form.uri?zone=TopNavBar&amp;origin=resultslist&amp;display=basic</a:t>
                      </a:r>
                      <a:endParaRPr lang="ru-RU" sz="1600" b="0" dirty="0" smtClean="0">
                        <a:hlinkClick r:id="rId1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556171"/>
                  </a:ext>
                </a:extLst>
              </a:tr>
              <a:tr h="547219">
                <a:tc>
                  <a:txBody>
                    <a:bodyPr/>
                    <a:lstStyle/>
                    <a:p>
                      <a:r>
                        <a:rPr lang="en-US" sz="2800" b="1" i="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ISSN</a:t>
                      </a:r>
                      <a:r>
                        <a:rPr lang="ru-RU" sz="2800" b="1" i="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Portal</a:t>
                      </a:r>
                      <a:endParaRPr lang="ru-RU" sz="2800" b="1" u="sng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https://portal.issn.org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214356"/>
                  </a:ext>
                </a:extLst>
              </a:tr>
              <a:tr h="547219">
                <a:tc>
                  <a:txBody>
                    <a:bodyPr/>
                    <a:lstStyle/>
                    <a:p>
                      <a:endParaRPr lang="ru-RU" sz="1800" b="1" i="1" u="sng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Пример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актуальных  </a:t>
                      </a:r>
                      <a:r>
                        <a:rPr lang="ru-RU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данных </a:t>
                      </a:r>
                    </a:p>
                    <a:p>
                      <a:pPr algn="ctr"/>
                      <a:r>
                        <a:rPr lang="ru-RU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новом журнале</a:t>
                      </a:r>
                      <a:r>
                        <a:rPr lang="en-US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разработчиков ИАС «ИСТИНА»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Журнал:</a:t>
                      </a:r>
                      <a:r>
                        <a:rPr lang="ru-RU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Humanities and Social Sciences Reviews</a:t>
                      </a:r>
                      <a:endParaRPr lang="ru-RU" sz="2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1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Ссылка на страницу журнала </a:t>
                      </a:r>
                      <a:r>
                        <a:rPr lang="ru-RU" sz="1600" b="1" i="0" u="sng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 базе </a:t>
                      </a:r>
                      <a:r>
                        <a:rPr lang="en-US" sz="1600" b="1" i="0" u="sng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hlinkClick r:id="rId10"/>
                        </a:rPr>
                        <a:t>https://www.scopus.com/sourceid/21100886224?origin=resultslist</a:t>
                      </a:r>
                      <a:endParaRPr lang="en-US" sz="1800" b="0" i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Издатель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Gyandhara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International Academic Publications</a:t>
                      </a:r>
                    </a:p>
                    <a:p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E-ISSN: 2395-6518</a:t>
                      </a:r>
                    </a:p>
                    <a:p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Отрасль знаний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 and Humanities: General Arts and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HumanitiesSocial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Sciences: General Social Sciences</a:t>
                      </a:r>
                      <a:endParaRPr lang="ru-RU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Годы охвата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Scopus: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2018 по настоящий момент</a:t>
                      </a:r>
                    </a:p>
                    <a:p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Примечание</a:t>
                      </a:r>
                      <a:r>
                        <a:rPr lang="ru-RU" sz="1800" dirty="0" smtClean="0"/>
                        <a:t>: Если журнал пройдет верификацию разработчиками ИСТИНЫ, то его статус</a:t>
                      </a:r>
                      <a:r>
                        <a:rPr lang="ru-RU" sz="1800" baseline="0" dirty="0" smtClean="0"/>
                        <a:t> в системе обновится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720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2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4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50230DF-6DBB-4493-A2A6-C49AA723B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126869"/>
            <a:ext cx="10905066" cy="5179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67" y="5607645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, птиц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C34DE79F-2CF7-4DA3-9C8E-1A99026CF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679938"/>
            <a:ext cx="10387948" cy="5193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654" y="5187315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24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4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EC2A8F8-7CFD-4435-BD67-CDFCBB30F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1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D59A272-7FD3-415C-88C1-58BAC8146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48209"/>
            <a:ext cx="10905066" cy="55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75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5DFA942-9E02-4B4D-A031-11D25875C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4522"/>
            <a:ext cx="10905066" cy="52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D7194910-AF5C-4477-88F4-7460BBEAA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9" y="1123527"/>
            <a:ext cx="990279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65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9C479E7-1E5A-4A55-99D8-6DD3F31B3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7" y="643467"/>
            <a:ext cx="107653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01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8B88583-BF4E-412D-9EED-5DEA21E6B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7" y="643467"/>
            <a:ext cx="107653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8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2C78B17-5F2D-47AD-BD78-F7D1D7584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5" y="643467"/>
            <a:ext cx="108703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6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370E7FB-33F9-483E-92F6-D7F9FC416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5" y="643467"/>
            <a:ext cx="108703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072" t="8737" r="19838" b="7711"/>
          <a:stretch/>
        </p:blipFill>
        <p:spPr>
          <a:xfrm>
            <a:off x="66502" y="40332"/>
            <a:ext cx="12125498" cy="6817668"/>
          </a:xfrm>
          <a:prstGeom prst="rect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4829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4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44F00B7-F81E-4605-A8D8-E12465922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8" y="643467"/>
            <a:ext cx="108176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08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1DE6A-97A7-4780-91FB-7FD817CC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ru-RU" sz="4000">
                <a:solidFill>
                  <a:srgbClr val="FFFFFF"/>
                </a:solidFill>
              </a:rPr>
              <a:t>Как определить квартиль журнала?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19617-D0BB-4265-BBC1-3F954242E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545" y="148107"/>
            <a:ext cx="7569743" cy="6695606"/>
          </a:xfrm>
        </p:spPr>
        <p:txBody>
          <a:bodyPr anchor="ctr">
            <a:noAutofit/>
          </a:bodyPr>
          <a:lstStyle/>
          <a:p>
            <a:r>
              <a:rPr lang="ru-RU" sz="2500" b="1" dirty="0">
                <a:solidFill>
                  <a:srgbClr val="FF0000"/>
                </a:solidFill>
              </a:rPr>
              <a:t>Квартиль (Q) </a:t>
            </a:r>
            <a:r>
              <a:rPr lang="ru-RU" sz="2500" dirty="0"/>
              <a:t>— это категория научных журналов, определяемая </a:t>
            </a:r>
            <a:r>
              <a:rPr lang="ru-RU" sz="2500" dirty="0" err="1"/>
              <a:t>библиометрическими</a:t>
            </a:r>
            <a:r>
              <a:rPr lang="ru-RU" sz="2500" dirty="0"/>
              <a:t> показателями, отражающими уровень цитируемости, то есть востребованности журнала научным сообществом. </a:t>
            </a:r>
          </a:p>
          <a:p>
            <a:r>
              <a:rPr lang="ru-RU" sz="2500" dirty="0"/>
              <a:t>В результате ранжирования каждый журнал попадает в один из четырёх квартилей: </a:t>
            </a:r>
            <a:r>
              <a:rPr lang="ru-RU" sz="2500" b="1" dirty="0">
                <a:solidFill>
                  <a:srgbClr val="FF0000"/>
                </a:solidFill>
              </a:rPr>
              <a:t>от Q1 </a:t>
            </a:r>
            <a:r>
              <a:rPr lang="ru-RU" sz="2500" b="1" dirty="0"/>
              <a:t>(самого высокого) </a:t>
            </a:r>
            <a:r>
              <a:rPr lang="ru-RU" sz="2500" b="1" dirty="0">
                <a:solidFill>
                  <a:srgbClr val="FF0000"/>
                </a:solidFill>
              </a:rPr>
              <a:t>до Q4 </a:t>
            </a:r>
            <a:r>
              <a:rPr lang="ru-RU" sz="2500" b="1" dirty="0"/>
              <a:t>(самого низкого). </a:t>
            </a:r>
            <a:r>
              <a:rPr lang="ru-RU" sz="2500" dirty="0">
                <a:solidFill>
                  <a:srgbClr val="FF0000"/>
                </a:solidFill>
              </a:rPr>
              <a:t>Наиболее авторитетные </a:t>
            </a:r>
            <a:r>
              <a:rPr lang="ru-RU" sz="2500" dirty="0"/>
              <a:t>журналы принадлежат, как правило, к первым двум квартилям — </a:t>
            </a:r>
            <a:r>
              <a:rPr lang="ru-RU" sz="2500" dirty="0">
                <a:solidFill>
                  <a:srgbClr val="FF0000"/>
                </a:solidFill>
              </a:rPr>
              <a:t>Q1 и Q2. </a:t>
            </a:r>
          </a:p>
          <a:p>
            <a:r>
              <a:rPr lang="ru-RU" sz="2500" dirty="0"/>
              <a:t>Для определения квартиля журнала используются следующие показатели: </a:t>
            </a:r>
            <a:r>
              <a:rPr lang="ru-RU" sz="2500" dirty="0" err="1"/>
              <a:t>импакт</a:t>
            </a:r>
            <a:r>
              <a:rPr lang="ru-RU" sz="2500" dirty="0"/>
              <a:t> фактор </a:t>
            </a:r>
            <a:r>
              <a:rPr lang="ru-RU" sz="2500" dirty="0" err="1"/>
              <a:t>Journal</a:t>
            </a:r>
            <a:r>
              <a:rPr lang="ru-RU" sz="2500" dirty="0"/>
              <a:t> </a:t>
            </a:r>
            <a:r>
              <a:rPr lang="ru-RU" sz="2500" dirty="0" err="1"/>
              <a:t>Citation</a:t>
            </a:r>
            <a:r>
              <a:rPr lang="ru-RU" sz="2500" dirty="0"/>
              <a:t> </a:t>
            </a:r>
            <a:r>
              <a:rPr lang="ru-RU" sz="2500" dirty="0" err="1"/>
              <a:t>Reports</a:t>
            </a:r>
            <a:r>
              <a:rPr lang="ru-RU" sz="2500" dirty="0"/>
              <a:t> (JCR) — для базы данных </a:t>
            </a:r>
            <a:r>
              <a:rPr lang="ru-RU" sz="2500" dirty="0" err="1"/>
              <a:t>Web</a:t>
            </a:r>
            <a:r>
              <a:rPr lang="ru-RU" sz="2500" dirty="0"/>
              <a:t> </a:t>
            </a:r>
            <a:r>
              <a:rPr lang="ru-RU" sz="2500" dirty="0" err="1"/>
              <a:t>of</a:t>
            </a:r>
            <a:r>
              <a:rPr lang="ru-RU" sz="2500" dirty="0"/>
              <a:t> </a:t>
            </a:r>
            <a:r>
              <a:rPr lang="ru-RU" sz="2500" dirty="0" err="1"/>
              <a:t>Science</a:t>
            </a:r>
            <a:r>
              <a:rPr lang="ru-RU" sz="2500" dirty="0"/>
              <a:t> (</a:t>
            </a:r>
            <a:r>
              <a:rPr lang="ru-RU" sz="2500" dirty="0" err="1"/>
              <a:t>WoS</a:t>
            </a:r>
            <a:r>
              <a:rPr lang="ru-RU" sz="2500" dirty="0"/>
              <a:t>), и </a:t>
            </a:r>
            <a:r>
              <a:rPr lang="ru-RU" sz="2500" dirty="0" err="1"/>
              <a:t>SCIMago</a:t>
            </a:r>
            <a:r>
              <a:rPr lang="ru-RU" sz="2500" dirty="0"/>
              <a:t> </a:t>
            </a:r>
            <a:r>
              <a:rPr lang="ru-RU" sz="2500" dirty="0" err="1"/>
              <a:t>Journal</a:t>
            </a:r>
            <a:r>
              <a:rPr lang="ru-RU" sz="2500" dirty="0"/>
              <a:t> </a:t>
            </a:r>
            <a:r>
              <a:rPr lang="ru-RU" sz="2500" dirty="0" err="1"/>
              <a:t>Rank</a:t>
            </a:r>
            <a:r>
              <a:rPr lang="ru-RU" sz="2500" dirty="0"/>
              <a:t> (SJR) — для базы данных </a:t>
            </a:r>
            <a:r>
              <a:rPr lang="ru-RU" sz="2500" dirty="0" err="1"/>
              <a:t>Scopus</a:t>
            </a:r>
            <a:r>
              <a:rPr lang="ru-RU" sz="2500" dirty="0"/>
              <a:t>. В базах </a:t>
            </a:r>
            <a:r>
              <a:rPr lang="ru-RU" sz="2500" dirty="0" err="1"/>
              <a:t>Web</a:t>
            </a:r>
            <a:r>
              <a:rPr lang="ru-RU" sz="2500" dirty="0"/>
              <a:t> </a:t>
            </a:r>
            <a:r>
              <a:rPr lang="ru-RU" sz="2500" dirty="0" err="1"/>
              <a:t>of</a:t>
            </a:r>
            <a:r>
              <a:rPr lang="ru-RU" sz="2500" dirty="0"/>
              <a:t> </a:t>
            </a:r>
            <a:r>
              <a:rPr lang="ru-RU" sz="2500" dirty="0" err="1"/>
              <a:t>Science</a:t>
            </a:r>
            <a:r>
              <a:rPr lang="ru-RU" sz="2500" dirty="0"/>
              <a:t> и </a:t>
            </a:r>
            <a:r>
              <a:rPr lang="ru-RU" sz="2500" dirty="0" err="1"/>
              <a:t>Scopus</a:t>
            </a:r>
            <a:r>
              <a:rPr lang="ru-RU" sz="2500" dirty="0"/>
              <a:t> возможна ситуация, когда журнал в разных тематических категориях (научных областях) попадает в разные квартили.</a:t>
            </a:r>
          </a:p>
        </p:txBody>
      </p:sp>
    </p:spTree>
    <p:extLst>
      <p:ext uri="{BB962C8B-B14F-4D97-AF65-F5344CB8AC3E}">
        <p14:creationId xmlns:p14="http://schemas.microsoft.com/office/powerpoint/2010/main" val="2081882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45EC8-53DB-4749-BEFA-EA75D57C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Импакт-фактор, или </a:t>
            </a:r>
            <a:r>
              <a:rPr lang="en-US">
                <a:solidFill>
                  <a:srgbClr val="FFFFFF"/>
                </a:solidFill>
              </a:rPr>
              <a:t>JCR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013E1-0743-4D22-BF6E-FF4D3E602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Показатель цитируемости, рассчитываемый на основе годового количества ссылок на статьи, опубликованные в журнале за предшествующие два года.</a:t>
            </a:r>
          </a:p>
          <a:p>
            <a:r>
              <a:rPr lang="ru-RU" sz="2400" dirty="0">
                <a:solidFill>
                  <a:srgbClr val="000000"/>
                </a:solidFill>
              </a:rPr>
              <a:t>Например, </a:t>
            </a:r>
            <a:r>
              <a:rPr lang="ru-RU" sz="2400" dirty="0" err="1">
                <a:solidFill>
                  <a:srgbClr val="000000"/>
                </a:solidFill>
              </a:rPr>
              <a:t>импакт</a:t>
            </a:r>
            <a:r>
              <a:rPr lang="ru-RU" sz="2400" dirty="0">
                <a:solidFill>
                  <a:srgbClr val="000000"/>
                </a:solidFill>
              </a:rPr>
              <a:t>-фактор журнала за 2017 год определяется как отношение числа ссылок из всех публикаций во всех индексируемых </a:t>
            </a:r>
            <a:r>
              <a:rPr lang="ru-RU" sz="2400" dirty="0" err="1">
                <a:solidFill>
                  <a:srgbClr val="000000"/>
                </a:solidFill>
              </a:rPr>
              <a:t>WoS</a:t>
            </a:r>
            <a:r>
              <a:rPr lang="ru-RU" sz="2400" dirty="0">
                <a:solidFill>
                  <a:srgbClr val="000000"/>
                </a:solidFill>
              </a:rPr>
              <a:t> журналах, вышедших в2017 году, на публикации, вышедшие в данном журнале в 2015–2016 годах, к числу публикаций в данном журнале за 2015–2016 годы.</a:t>
            </a:r>
          </a:p>
        </p:txBody>
      </p:sp>
    </p:spTree>
    <p:extLst>
      <p:ext uri="{BB962C8B-B14F-4D97-AF65-F5344CB8AC3E}">
        <p14:creationId xmlns:p14="http://schemas.microsoft.com/office/powerpoint/2010/main" val="834557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715B4-45F1-409F-BED5-EA02C95B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FFFF"/>
                </a:solidFill>
              </a:rPr>
              <a:t>SCIMago</a:t>
            </a:r>
            <a:r>
              <a:rPr lang="ru-RU" sz="2800" dirty="0">
                <a:solidFill>
                  <a:srgbClr val="FFFFFF"/>
                </a:solidFill>
              </a:rPr>
              <a:t> </a:t>
            </a:r>
            <a:r>
              <a:rPr lang="ru-RU" sz="2800" dirty="0" err="1">
                <a:solidFill>
                  <a:srgbClr val="FFFFFF"/>
                </a:solidFill>
              </a:rPr>
              <a:t>Journal</a:t>
            </a:r>
            <a:r>
              <a:rPr lang="ru-RU" sz="2800" dirty="0">
                <a:solidFill>
                  <a:srgbClr val="FFFFFF"/>
                </a:solidFill>
              </a:rPr>
              <a:t> </a:t>
            </a:r>
            <a:r>
              <a:rPr lang="ru-RU" sz="2800" dirty="0" err="1">
                <a:solidFill>
                  <a:srgbClr val="FFFFFF"/>
                </a:solidFill>
              </a:rPr>
              <a:t>Rank</a:t>
            </a:r>
            <a:r>
              <a:rPr lang="ru-RU" sz="2800" dirty="0">
                <a:solidFill>
                  <a:srgbClr val="FFFFFF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(SJR) </a:t>
            </a:r>
            <a:r>
              <a:rPr lang="ru-RU" sz="2800" dirty="0">
                <a:solidFill>
                  <a:srgbClr val="FFFFFF"/>
                </a:solidFill>
              </a:rPr>
              <a:t/>
            </a:r>
            <a:br>
              <a:rPr lang="ru-RU" sz="2800" dirty="0">
                <a:solidFill>
                  <a:srgbClr val="FFFFFF"/>
                </a:solidFill>
              </a:rPr>
            </a:br>
            <a:r>
              <a:rPr lang="ru-RU" sz="2800" dirty="0">
                <a:solidFill>
                  <a:srgbClr val="FFFFFF"/>
                </a:solidFill>
              </a:rPr>
              <a:t>(сегодня используется вторая версия этого индикатора, известная как </a:t>
            </a:r>
            <a:r>
              <a:rPr lang="ru-RU" sz="2800" dirty="0">
                <a:solidFill>
                  <a:srgbClr val="FF0000"/>
                </a:solidFill>
              </a:rPr>
              <a:t>SJR2</a:t>
            </a:r>
            <a:r>
              <a:rPr lang="ru-RU" sz="2800" dirty="0">
                <a:solidFill>
                  <a:srgbClr val="FFFFFF"/>
                </a:solidFill>
              </a:rPr>
              <a:t>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03A94C-782C-4823-B8CA-BF3E90BD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3" y="2253802"/>
            <a:ext cx="11836399" cy="420495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показатель, учитывающий наряду с цитируемостью степень авторитетности журналов, ссылающихся на данный журнал (так, ссылка из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«весит» больше, чем аналогичная ссылка из малоизвестного издания), а также близость их тематики.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журналов по SJR публикуется ежегодно на интернет-платформе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SCIMago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Ranking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 и SJR рассчитываются только для тех журналов, которые индексируются в базах достаточное время для их расчёта.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Журналы, включённые в базы недавно (менее четырёх лет назад — для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один-два года назад — для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этих показателей ещё не имеют.</a:t>
            </a:r>
          </a:p>
        </p:txBody>
      </p:sp>
    </p:spTree>
    <p:extLst>
      <p:ext uri="{BB962C8B-B14F-4D97-AF65-F5344CB8AC3E}">
        <p14:creationId xmlns:p14="http://schemas.microsoft.com/office/powerpoint/2010/main" val="3484676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31C47-D5E4-4DF4-98F8-C2644E5B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ru-RU" sz="3700" dirty="0">
                <a:solidFill>
                  <a:srgbClr val="FFFFFF"/>
                </a:solidFill>
              </a:rPr>
              <a:t>Как найти </a:t>
            </a:r>
            <a:r>
              <a:rPr lang="ru-RU" sz="3700" b="1" dirty="0">
                <a:solidFill>
                  <a:srgbClr val="FF0000"/>
                </a:solidFill>
              </a:rPr>
              <a:t>квартиль </a:t>
            </a:r>
            <a:r>
              <a:rPr lang="ru-RU" sz="3700" dirty="0">
                <a:solidFill>
                  <a:srgbClr val="FFFFFF"/>
                </a:solidFill>
              </a:rPr>
              <a:t>журнала?</a:t>
            </a:r>
            <a:br>
              <a:rPr lang="ru-RU" sz="3700" dirty="0">
                <a:solidFill>
                  <a:srgbClr val="FFFFFF"/>
                </a:solidFill>
              </a:rPr>
            </a:br>
            <a:r>
              <a:rPr lang="ru-RU" sz="3700" dirty="0">
                <a:solidFill>
                  <a:srgbClr val="FFFFFF"/>
                </a:solidFill>
              </a:rPr>
              <a:t> В </a:t>
            </a:r>
            <a:r>
              <a:rPr lang="ru-RU" sz="3700" dirty="0" err="1">
                <a:solidFill>
                  <a:srgbClr val="FFFFFF"/>
                </a:solidFill>
              </a:rPr>
              <a:t>SCImago</a:t>
            </a:r>
            <a:r>
              <a:rPr lang="ru-RU" sz="3700" dirty="0">
                <a:solidFill>
                  <a:srgbClr val="FFFFFF"/>
                </a:solidFill>
              </a:rPr>
              <a:t> JR (</a:t>
            </a:r>
            <a:r>
              <a:rPr lang="ru-RU" sz="3700" dirty="0" err="1">
                <a:solidFill>
                  <a:srgbClr val="FFFFFF"/>
                </a:solidFill>
              </a:rPr>
              <a:t>Scopus</a:t>
            </a:r>
            <a:r>
              <a:rPr lang="ru-RU" sz="3700" dirty="0">
                <a:solidFill>
                  <a:srgbClr val="FFFFFF"/>
                </a:solidFill>
              </a:rPr>
              <a:t>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14FD70-ECCA-410A-8E38-449321B5D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ru-RU" sz="2200" dirty="0">
                <a:solidFill>
                  <a:srgbClr val="000000"/>
                </a:solidFill>
              </a:rPr>
              <a:t>1. Зайти с любого компьютера на страницу </a:t>
            </a:r>
            <a:r>
              <a:rPr lang="ru-RU" sz="2200" dirty="0">
                <a:solidFill>
                  <a:srgbClr val="000000"/>
                </a:solidFill>
                <a:hlinkClick r:id="rId3"/>
              </a:rPr>
              <a:t>http://www.scimagojr.com/journalsearch.php</a:t>
            </a:r>
            <a:r>
              <a:rPr lang="ru-RU" sz="2200" dirty="0">
                <a:solidFill>
                  <a:srgbClr val="000000"/>
                </a:solidFill>
              </a:rPr>
              <a:t>;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ru-RU" sz="2200" dirty="0">
                <a:solidFill>
                  <a:srgbClr val="000000"/>
                </a:solidFill>
              </a:rPr>
              <a:t>2. Ввести в окошко «</a:t>
            </a:r>
            <a:r>
              <a:rPr lang="ru-RU" sz="2200" dirty="0" err="1">
                <a:solidFill>
                  <a:srgbClr val="FF0000"/>
                </a:solidFill>
              </a:rPr>
              <a:t>Search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Query</a:t>
            </a:r>
            <a:r>
              <a:rPr lang="ru-RU" sz="2200" dirty="0">
                <a:solidFill>
                  <a:srgbClr val="000000"/>
                </a:solidFill>
              </a:rPr>
              <a:t>» полное название журнала / часть названия / номер ISSN / название издательства, нажать кнопку </a:t>
            </a:r>
            <a:r>
              <a:rPr lang="ru-RU" sz="2200" dirty="0" err="1">
                <a:solidFill>
                  <a:srgbClr val="000000"/>
                </a:solidFill>
              </a:rPr>
              <a:t>Search</a:t>
            </a:r>
            <a:r>
              <a:rPr lang="ru-RU" sz="2200" dirty="0">
                <a:solidFill>
                  <a:srgbClr val="000000"/>
                </a:solidFill>
              </a:rPr>
              <a:t>;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ru-RU" sz="2200" dirty="0">
                <a:solidFill>
                  <a:srgbClr val="000000"/>
                </a:solidFill>
              </a:rPr>
              <a:t>3. Выбрать из числа найденных журналов нужный, кликнуть на него;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ru-RU" sz="2200" dirty="0">
                <a:solidFill>
                  <a:srgbClr val="000000"/>
                </a:solidFill>
              </a:rPr>
              <a:t>4. В появившемся профиле журнала указаны все его тематические категории (</a:t>
            </a:r>
            <a:r>
              <a:rPr lang="ru-RU" sz="2200" dirty="0" err="1">
                <a:solidFill>
                  <a:srgbClr val="000000"/>
                </a:solidFill>
              </a:rPr>
              <a:t>SubjectCategory</a:t>
            </a:r>
            <a:r>
              <a:rPr lang="ru-RU" sz="2200" dirty="0">
                <a:solidFill>
                  <a:srgbClr val="000000"/>
                </a:solidFill>
              </a:rPr>
              <a:t>), таблица с квартилями (при наведении мышки на нужную ячейку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ru-RU" sz="2200" dirty="0">
                <a:solidFill>
                  <a:srgbClr val="000000"/>
                </a:solidFill>
              </a:rPr>
              <a:t>высвечивается квартиль Q).</a:t>
            </a:r>
          </a:p>
        </p:txBody>
      </p:sp>
    </p:spTree>
    <p:extLst>
      <p:ext uri="{BB962C8B-B14F-4D97-AF65-F5344CB8AC3E}">
        <p14:creationId xmlns:p14="http://schemas.microsoft.com/office/powerpoint/2010/main" val="318019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B207491-9975-4AB7-9801-35BD13429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63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3B09F-7078-4739-8E73-E27C4F32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0C9658B-CCB4-4480-9234-511B7E137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94"/>
            <a:ext cx="12036056" cy="6645350"/>
          </a:xfrm>
        </p:spPr>
      </p:pic>
    </p:spTree>
    <p:extLst>
      <p:ext uri="{BB962C8B-B14F-4D97-AF65-F5344CB8AC3E}">
        <p14:creationId xmlns:p14="http://schemas.microsoft.com/office/powerpoint/2010/main" val="1488124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3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2663ACA-3F50-48D2-A978-BA60E0C6F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95" y="643467"/>
            <a:ext cx="96888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11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38EF6B-F836-4ED3-81C4-BFA264E91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3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карт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E0A123-A234-405E-A3B7-90BCAD00E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3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9" y="822960"/>
            <a:ext cx="7065818" cy="656705"/>
          </a:xfrm>
        </p:spPr>
        <p:txBody>
          <a:bodyPr>
            <a:normAutofit fontScale="90000"/>
          </a:bodyPr>
          <a:lstStyle/>
          <a:p>
            <a:r>
              <a:rPr lang="ru-RU" sz="1800" b="1" i="1" dirty="0"/>
              <a:t>Пример страницы электронного журнала</a:t>
            </a:r>
            <a:r>
              <a:rPr lang="ru-RU" sz="1800" b="1" i="1" dirty="0">
                <a:solidFill>
                  <a:srgbClr val="FF0000"/>
                </a:solidFill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</a:rPr>
              <a:t>WoS</a:t>
            </a:r>
            <a:r>
              <a:rPr lang="ru-RU" sz="1800" b="1" i="1" dirty="0">
                <a:solidFill>
                  <a:srgbClr val="FF0000"/>
                </a:solidFill>
              </a:rPr>
              <a:t>:</a:t>
            </a:r>
            <a:r>
              <a:rPr lang="en-US" sz="1800" b="1" i="1" dirty="0">
                <a:solidFill>
                  <a:srgbClr val="FF0000"/>
                </a:solidFill>
              </a:rPr>
              <a:t>  </a:t>
            </a:r>
            <a:r>
              <a:rPr lang="en-US" sz="1800" b="1" dirty="0">
                <a:hlinkClick r:id="rId2"/>
              </a:rPr>
              <a:t>http://japanjournal.ru/index.php/about-ru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144" t="11429" r="41907" b="5363"/>
          <a:stretch/>
        </p:blipFill>
        <p:spPr>
          <a:xfrm>
            <a:off x="1727200" y="1244600"/>
            <a:ext cx="6485467" cy="5613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69185" y="519477"/>
            <a:ext cx="3122814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сентябре 2018 г. журнал </a:t>
            </a:r>
            <a:r>
              <a:rPr lang="ru-RU" altLang="ru-RU" b="1" u="sng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altLang="ru-RU" b="1" u="sng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названием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b="1" dirty="0" smtClean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ru-RU" altLang="ru-RU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включён в </a:t>
            </a:r>
            <a:r>
              <a:rPr lang="ru-RU" alt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базу данных </a:t>
            </a:r>
            <a:r>
              <a:rPr lang="ru-RU" altLang="ru-RU" b="1" u="sng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Emerging</a:t>
            </a:r>
            <a:r>
              <a:rPr lang="ru-RU" altLang="ru-RU" b="1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altLang="ru-RU" b="1" u="sng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Sources</a:t>
            </a:r>
            <a:r>
              <a:rPr lang="ru-RU" altLang="ru-RU" b="1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altLang="ru-RU" b="1" u="sng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Citation</a:t>
            </a:r>
            <a:r>
              <a:rPr lang="ru-RU" altLang="ru-RU" b="1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altLang="ru-RU" b="1" u="sng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Index</a:t>
            </a:r>
            <a:r>
              <a:rPr lang="ru-RU" altLang="ru-RU" b="1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(ESCI)</a:t>
            </a:r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/ «Индекс цитирования новых источников». </a:t>
            </a:r>
            <a:endParaRPr lang="en-US" altLang="ru-RU" b="1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1200" dirty="0">
              <a:solidFill>
                <a:srgbClr val="555555"/>
              </a:solidFill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журнал является единственным российским </a:t>
            </a:r>
            <a:r>
              <a:rPr lang="ru-RU" altLang="ru-RU" sz="12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японоведческим</a:t>
            </a:r>
            <a:r>
              <a:rPr lang="ru-RU" altLang="ru-RU" sz="12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изданием, входящим в </a:t>
            </a:r>
            <a:r>
              <a:rPr lang="ru-RU" altLang="ru-RU" sz="12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altLang="ru-RU" sz="12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altLang="ru-RU" sz="12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altLang="ru-RU" sz="12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200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1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3 марта 2019 г. журнал стал размещаться на отдельном двуязычном сайте журнала с доменным именем </a:t>
            </a:r>
            <a:r>
              <a:rPr lang="ru-RU" altLang="ru-RU" sz="1200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http://japanjournal.ru</a:t>
            </a:r>
            <a:r>
              <a:rPr lang="ru-RU" altLang="ru-RU" sz="12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200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1200" dirty="0">
              <a:solidFill>
                <a:srgbClr val="555555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625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Коллеги, будьте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внимательны при выборе журнала</a:t>
            </a:r>
            <a:r>
              <a:rPr lang="ru-RU" b="1" dirty="0"/>
              <a:t>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5362"/>
            <a:ext cx="10515600" cy="4000409"/>
          </a:xfrm>
        </p:spPr>
        <p:txBody>
          <a:bodyPr>
            <a:normAutofit/>
          </a:bodyPr>
          <a:lstStyle/>
          <a:p>
            <a:pPr algn="ctr"/>
            <a:endParaRPr lang="ru-RU" b="1" dirty="0"/>
          </a:p>
          <a:p>
            <a:pPr lvl="7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01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Электронный научный </a:t>
            </a:r>
            <a:r>
              <a:rPr lang="ru-RU" altLang="ru-RU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</a:t>
            </a:r>
            <a:r>
              <a:rPr lang="en-US" altLang="ru-RU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«Японские исследования»</a:t>
            </a:r>
            <a:r>
              <a:rPr lang="ru-RU" altLang="ru-RU" sz="4000" dirty="0"/>
              <a:t/>
            </a:r>
            <a:br>
              <a:rPr lang="ru-RU" altLang="ru-RU" sz="4000" dirty="0"/>
            </a:br>
            <a:endParaRPr lang="ru-RU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84639" y="1780819"/>
            <a:ext cx="11944608" cy="37548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СПРАВКА</a:t>
            </a:r>
            <a:b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Электронный научный журнал «Японские исследования»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начале 2016 г. Институтом Дальнего Востока РАН (директор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С.Г.Лузянин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и Ассоциацией японоведов (председатель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Д.В.Стрельцов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было принято решение о выпуске совместного электронного научного журнала «Японские исследования». </a:t>
            </a: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ISSN </a:t>
            </a:r>
            <a:r>
              <a:rPr kumimoji="0" lang="ru-RU" altLang="ru-RU" sz="9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2500-2872</a:t>
            </a: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URL: </a:t>
            </a:r>
            <a:r>
              <a:rPr kumimoji="0" lang="ru-RU" altLang="ru-RU" sz="9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http://japanjournal.ru</a:t>
            </a:r>
            <a:endParaRPr kumimoji="0" lang="en-US" altLang="ru-RU" sz="9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ru-RU" sz="900" u="sng" dirty="0">
              <a:solidFill>
                <a:srgbClr val="CC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Журнал носит междисциплинарный характер и охватывает различные сферы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японоведческих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исследований: политика, экономика, общество, история, культура, филология. Все научные статьи рецензируются; всем статьям присваивается DOI. Статьи публикуются на русском языке или на английском языке. Выходит 4 раза в год (ежеквартально). Распространяется в сети Интернет в открытом доступе (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Главный редактор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Д.В.Стрельцов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д.и.н., проф., зав. кафедрой востоковедения МГИМО-университета. Отв. секретарь –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О.И.Казаков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зав. Отделом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наукометрии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информационных технологий ИДВ РАН.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журнале имеется </a:t>
            </a: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Редакционный совет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включающий учёных из России и других стран, </a:t>
            </a: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Редакционная коллегия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Редакция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Персоналии указаны на обороте титула журнала.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Журнал финансируется по линии Ассоциации японоведов, которая привлекает для издательских целей средства спонсоров (фонды, пожертвования).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 номера входят в </a:t>
            </a: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Российский индекс научного цитирования (РИНЦ)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 номера входят в </a:t>
            </a: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Научную электронную библиотеку «</a:t>
            </a:r>
            <a:r>
              <a:rPr kumimoji="0" lang="ru-RU" altLang="ru-RU" sz="900" b="0" i="0" u="sng" strike="noStrike" cap="none" normalizeH="0" baseline="0" dirty="0" err="1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КиберЛенинка</a:t>
            </a: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»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где статьи получают </a:t>
            </a: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DOI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9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ru-RU" sz="900" dirty="0">
              <a:solidFill>
                <a:srgbClr val="555555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9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сентябре 2018 г. журнал под названием </a:t>
            </a:r>
            <a:r>
              <a:rPr kumimoji="0" lang="ru-RU" altLang="ru-RU" sz="11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1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1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1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включён в </a:t>
            </a:r>
            <a:r>
              <a:rPr kumimoji="0" lang="ru-RU" altLang="ru-RU" sz="11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1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1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в базу данных</a:t>
            </a:r>
            <a:endParaRPr kumimoji="0" lang="en-US" altLang="ru-RU" sz="1100" b="1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altLang="ru-RU" sz="1100" b="1" i="0" u="sng" strike="noStrike" cap="none" normalizeH="0" baseline="0" dirty="0" err="1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Emerging</a:t>
            </a:r>
            <a:r>
              <a:rPr kumimoji="0" lang="ru-RU" altLang="ru-RU" sz="1100" b="1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</a:t>
            </a:r>
            <a:r>
              <a:rPr kumimoji="0" lang="ru-RU" altLang="ru-RU" sz="1100" b="1" i="0" u="sng" strike="noStrike" cap="none" normalizeH="0" baseline="0" dirty="0" err="1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Sources</a:t>
            </a:r>
            <a:r>
              <a:rPr kumimoji="0" lang="ru-RU" altLang="ru-RU" sz="1100" b="1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</a:t>
            </a:r>
            <a:r>
              <a:rPr kumimoji="0" lang="ru-RU" altLang="ru-RU" sz="1100" b="1" i="0" u="sng" strike="noStrike" cap="none" normalizeH="0" baseline="0" dirty="0" err="1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Citation</a:t>
            </a:r>
            <a:r>
              <a:rPr kumimoji="0" lang="ru-RU" altLang="ru-RU" sz="1100" b="1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</a:t>
            </a:r>
            <a:r>
              <a:rPr kumimoji="0" lang="ru-RU" altLang="ru-RU" sz="1100" b="1" i="0" u="sng" strike="noStrike" cap="none" normalizeH="0" baseline="0" dirty="0" err="1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Index</a:t>
            </a:r>
            <a:r>
              <a:rPr kumimoji="0" lang="ru-RU" altLang="ru-RU" sz="1100" b="1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(ESCI)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/ «Индекс цитирования новых источников». </a:t>
            </a:r>
            <a:endParaRPr kumimoji="0" lang="en-US" altLang="ru-RU" sz="1100" b="1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ru-RU" sz="900" dirty="0">
              <a:solidFill>
                <a:srgbClr val="555555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журнал является единственным российским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японоведческим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изданием, входящим в </a:t>
            </a:r>
            <a:r>
              <a:rPr kumimoji="0" lang="ru-RU" altLang="ru-RU" sz="9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9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ru-RU" sz="9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3 марта 2019 г. журнал стал размещаться на отдельном двуязычном сайте журнала с доменным именем </a:t>
            </a:r>
            <a:r>
              <a:rPr kumimoji="0" lang="ru-RU" altLang="ru-RU" sz="900" b="0" i="0" u="sng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http://japanjournal.ru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ru-RU" sz="9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ru-RU" sz="900" dirty="0">
              <a:solidFill>
                <a:srgbClr val="555555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Журнал фактически стал общероссийским изданием, охватывающим всё отечественное </a:t>
            </a:r>
            <a:r>
              <a:rPr kumimoji="0" lang="ru-RU" altLang="ru-RU" sz="9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японоведение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объединяющим отечественных учёных из разных регионов России и стран пребывания.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58C2A-F34C-4965-9F7F-923A738E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3A7092A-72C3-4411-BB46-236EAA7CA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3897" cy="4783015"/>
          </a:xfrm>
        </p:spPr>
      </p:pic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3C2CBBA-823A-4B64-A70A-392F74E29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4" y="0"/>
            <a:ext cx="12192000" cy="65381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31B877B-46CD-4BBA-8F9D-3EBF7736A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" y="-2"/>
            <a:ext cx="12175792" cy="669607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E3EF62B-5029-4FF9-9C4F-EB52AC5F3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" y="0"/>
            <a:ext cx="12084012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CC0366A-B1DF-4DA8-87F4-FD7128357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76" y="-61103"/>
            <a:ext cx="12084012" cy="6858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CDDED17-AC73-4F83-829D-3337FD411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" y="0"/>
            <a:ext cx="6406094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3AA8B9-1AFC-40D6-BB74-93948E352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96" y="61103"/>
            <a:ext cx="8901244" cy="66960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1309EB2-98C6-4C4C-A54A-7217D457A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03" y="-61105"/>
            <a:ext cx="6867525" cy="700223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403569F-792C-41C4-B00B-8A8B38D354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76" y="-61106"/>
            <a:ext cx="6915150" cy="70022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FDB4253-F080-47EB-8C3C-77AC377E24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31" y="-19861"/>
            <a:ext cx="6142831" cy="685800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16F7F08-E80E-48CA-A992-8140239B9F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96" y="61102"/>
            <a:ext cx="7452731" cy="40329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CE943F8-6428-4E84-9510-3A843D3A93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10" y="3240840"/>
            <a:ext cx="7490517" cy="385762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35CFCA1-CF71-4197-9693-A487C9F9F0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29" y="-80965"/>
            <a:ext cx="6180861" cy="685800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517D84C-8C6E-49F3-A3C2-1ED49E0F2C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17" y="-144232"/>
            <a:ext cx="12957921" cy="66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C0429-2181-4D85-8BA4-8D26D6C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ru-RU" sz="4000" baseline="-25000" dirty="0">
                <a:solidFill>
                  <a:srgbClr val="FFFFFF"/>
                </a:solidFill>
              </a:rPr>
              <a:t>Классификация журналов</a:t>
            </a:r>
            <a:r>
              <a:rPr lang="ru-RU" sz="4000" dirty="0">
                <a:solidFill>
                  <a:srgbClr val="FFFFFF"/>
                </a:solidFill>
              </a:rPr>
              <a:t/>
            </a:r>
            <a:br>
              <a:rPr lang="ru-RU" sz="4000" dirty="0">
                <a:solidFill>
                  <a:srgbClr val="FFFFFF"/>
                </a:solidFill>
              </a:rPr>
            </a:b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DC8BFE63-C8A9-4328-92AA-5468192E3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069" y="140677"/>
            <a:ext cx="7312567" cy="6521380"/>
          </a:xfrm>
        </p:spPr>
        <p:txBody>
          <a:bodyPr anchor="ctr">
            <a:noAutofit/>
          </a:bodyPr>
          <a:lstStyle/>
          <a:p>
            <a:r>
              <a:rPr lang="ru-RU" sz="5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коллекции </a:t>
            </a:r>
          </a:p>
          <a:p>
            <a:pPr marL="457200" lvl="1" indent="0">
              <a:buNone/>
            </a:pPr>
            <a:r>
              <a:rPr lang="en-US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of Science Core Collection </a:t>
            </a:r>
            <a:r>
              <a:rPr lang="ru-RU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(далее - просто </a:t>
            </a:r>
            <a:r>
              <a:rPr lang="en-US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of </a:t>
            </a:r>
            <a:r>
              <a:rPr lang="en-US" sz="5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ru-RU" sz="5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0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WoS</a:t>
            </a:r>
            <a:r>
              <a:rPr lang="en-US" sz="5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5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</a:p>
          <a:p>
            <a:pPr marL="457200" lvl="1" indent="0">
              <a:buNone/>
            </a:pPr>
            <a:r>
              <a:rPr lang="ru-RU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of Science RSCI </a:t>
            </a:r>
            <a:r>
              <a:rPr lang="ru-RU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(далее - </a:t>
            </a:r>
            <a:r>
              <a:rPr lang="en-US" sz="5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RSCI</a:t>
            </a:r>
            <a:r>
              <a:rPr lang="en-US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Журналы, </a:t>
            </a:r>
            <a:r>
              <a:rPr lang="ru-RU" sz="5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допущенные Ученым советом МГУ</a:t>
            </a:r>
            <a:r>
              <a:rPr lang="ru-RU" sz="5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не входящие в международные коллекции</a:t>
            </a:r>
          </a:p>
          <a:p>
            <a:r>
              <a:rPr lang="ru-RU" sz="5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ВАК</a:t>
            </a:r>
            <a:endParaRPr lang="ru-RU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6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нимок экрана, диспле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0F86CC8C-F9E3-4185-A259-C23503F96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8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нимок экран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C84D4161-73AB-4DC6-BDF1-7CDBB066A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96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5162</TotalTime>
  <Words>818</Words>
  <Application>Microsoft Office PowerPoint</Application>
  <PresentationFormat>Широкоэкранный</PresentationFormat>
  <Paragraphs>132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Пример страницы электронного журнала WoS:  http://japanjournal.ru/index.php/about-ru   </vt:lpstr>
      <vt:lpstr>Электронный научный журнал   «Японские исследования» </vt:lpstr>
      <vt:lpstr>Презентация PowerPoint</vt:lpstr>
      <vt:lpstr>Классификация журналов </vt:lpstr>
      <vt:lpstr>Презентация PowerPoint</vt:lpstr>
      <vt:lpstr>Презентация PowerPoint</vt:lpstr>
      <vt:lpstr>Признаки хороших и неблагополучных журналов</vt:lpstr>
      <vt:lpstr>Признаки хороших и неблагополучных журналов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https://istina.msu.ru/accounts/register</vt:lpstr>
      <vt:lpstr>Критерии журналов от ректората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определить квартиль журнала?</vt:lpstr>
      <vt:lpstr>Импакт-фактор, или JCR</vt:lpstr>
      <vt:lpstr>SCIMago Journal Rank (SJR)  (сегодня используется вторая версия этого индикатора, известная как SJR2) </vt:lpstr>
      <vt:lpstr>Как найти квартиль журнала?  В SCImago JR (Scopus):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Коллеги, будьте внимательны при выборе журнала!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Барабошкин</dc:creator>
  <cp:lastModifiedBy>IAAS</cp:lastModifiedBy>
  <cp:revision>112</cp:revision>
  <cp:lastPrinted>2020-01-22T13:25:29Z</cp:lastPrinted>
  <dcterms:created xsi:type="dcterms:W3CDTF">2019-10-22T11:50:56Z</dcterms:created>
  <dcterms:modified xsi:type="dcterms:W3CDTF">2021-02-15T11:26:52Z</dcterms:modified>
</cp:coreProperties>
</file>