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3" r:id="rId3"/>
    <p:sldId id="263" r:id="rId4"/>
    <p:sldId id="280" r:id="rId5"/>
    <p:sldId id="281" r:id="rId6"/>
    <p:sldId id="257" r:id="rId7"/>
    <p:sldId id="258" r:id="rId8"/>
    <p:sldId id="259" r:id="rId9"/>
    <p:sldId id="260" r:id="rId10"/>
    <p:sldId id="261" r:id="rId11"/>
    <p:sldId id="262" r:id="rId12"/>
    <p:sldId id="289" r:id="rId13"/>
    <p:sldId id="290" r:id="rId14"/>
    <p:sldId id="264" r:id="rId15"/>
    <p:sldId id="265" r:id="rId16"/>
    <p:sldId id="266" r:id="rId17"/>
    <p:sldId id="267" r:id="rId18"/>
    <p:sldId id="268" r:id="rId19"/>
    <p:sldId id="282" r:id="rId20"/>
    <p:sldId id="269" r:id="rId21"/>
    <p:sldId id="270" r:id="rId22"/>
    <p:sldId id="271" r:id="rId23"/>
    <p:sldId id="272" r:id="rId24"/>
    <p:sldId id="273" r:id="rId25"/>
    <p:sldId id="300" r:id="rId26"/>
    <p:sldId id="301" r:id="rId27"/>
    <p:sldId id="302" r:id="rId28"/>
    <p:sldId id="274" r:id="rId29"/>
    <p:sldId id="275" r:id="rId30"/>
    <p:sldId id="276" r:id="rId31"/>
    <p:sldId id="277" r:id="rId32"/>
    <p:sldId id="283" r:id="rId33"/>
    <p:sldId id="284" r:id="rId34"/>
    <p:sldId id="285" r:id="rId35"/>
    <p:sldId id="286" r:id="rId36"/>
    <p:sldId id="291" r:id="rId37"/>
    <p:sldId id="287" r:id="rId38"/>
    <p:sldId id="292" r:id="rId39"/>
    <p:sldId id="293" r:id="rId40"/>
    <p:sldId id="278" r:id="rId41"/>
    <p:sldId id="279" r:id="rId42"/>
    <p:sldId id="297" r:id="rId43"/>
    <p:sldId id="298" r:id="rId44"/>
    <p:sldId id="299" r:id="rId45"/>
    <p:sldId id="288" r:id="rId4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80" d="100"/>
          <a:sy n="80" d="100"/>
        </p:scale>
        <p:origin x="64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C101-8F66-4200-BDB7-7C92AE9FEBDB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27EF0-0666-4A7E-AE1B-24E2C886BA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207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C101-8F66-4200-BDB7-7C92AE9FEBDB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27EF0-0666-4A7E-AE1B-24E2C886BA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939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C101-8F66-4200-BDB7-7C92AE9FEBDB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27EF0-0666-4A7E-AE1B-24E2C886BA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563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C101-8F66-4200-BDB7-7C92AE9FEBDB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27EF0-0666-4A7E-AE1B-24E2C886BA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863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C101-8F66-4200-BDB7-7C92AE9FEBDB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27EF0-0666-4A7E-AE1B-24E2C886BA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112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C101-8F66-4200-BDB7-7C92AE9FEBDB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27EF0-0666-4A7E-AE1B-24E2C886BA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147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C101-8F66-4200-BDB7-7C92AE9FEBDB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27EF0-0666-4A7E-AE1B-24E2C886BA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375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C101-8F66-4200-BDB7-7C92AE9FEBDB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27EF0-0666-4A7E-AE1B-24E2C886BA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106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C101-8F66-4200-BDB7-7C92AE9FEBDB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27EF0-0666-4A7E-AE1B-24E2C886BA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018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C101-8F66-4200-BDB7-7C92AE9FEBDB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27EF0-0666-4A7E-AE1B-24E2C886BA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45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C101-8F66-4200-BDB7-7C92AE9FEBDB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27EF0-0666-4A7E-AE1B-24E2C886BA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88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1C101-8F66-4200-BDB7-7C92AE9FEBDB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27EF0-0666-4A7E-AE1B-24E2C886BA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503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Palatino Linotype" panose="02040502050505030304" pitchFamily="18" charset="0"/>
              </a:rPr>
              <a:t>Е. В. Пастернак (Вальтер)</a:t>
            </a:r>
            <a:br>
              <a:rPr lang="ru-RU" dirty="0" smtClean="0">
                <a:latin typeface="Palatino Linotype" panose="02040502050505030304" pitchFamily="18" charset="0"/>
              </a:rPr>
            </a:br>
            <a:r>
              <a:rPr lang="ru-RU" dirty="0" smtClean="0">
                <a:latin typeface="Palatino Linotype" panose="02040502050505030304" pitchFamily="18" charset="0"/>
              </a:rPr>
              <a:t>и античность</a:t>
            </a:r>
            <a:endParaRPr lang="ru-RU" dirty="0">
              <a:latin typeface="Palatino Linotype" panose="0204050205050503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latin typeface="Palatino Linotype" panose="02040502050505030304" pitchFamily="18" charset="0"/>
              </a:rPr>
              <a:t>Т. Г. Давыдов — 20 марта 2022 г.</a:t>
            </a:r>
            <a:endParaRPr lang="ru-RU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17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923" y="390525"/>
            <a:ext cx="4942153" cy="5786438"/>
          </a:xfrm>
        </p:spPr>
      </p:pic>
    </p:spTree>
    <p:extLst>
      <p:ext uri="{BB962C8B-B14F-4D97-AF65-F5344CB8AC3E}">
        <p14:creationId xmlns:p14="http://schemas.microsoft.com/office/powerpoint/2010/main" val="831034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638" y="390525"/>
            <a:ext cx="4430723" cy="5786438"/>
          </a:xfrm>
        </p:spPr>
      </p:pic>
    </p:spTree>
    <p:extLst>
      <p:ext uri="{BB962C8B-B14F-4D97-AF65-F5344CB8AC3E}">
        <p14:creationId xmlns:p14="http://schemas.microsoft.com/office/powerpoint/2010/main" val="1234821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460" y="390525"/>
            <a:ext cx="5033079" cy="5786438"/>
          </a:xfrm>
        </p:spPr>
      </p:pic>
    </p:spTree>
    <p:extLst>
      <p:ext uri="{BB962C8B-B14F-4D97-AF65-F5344CB8AC3E}">
        <p14:creationId xmlns:p14="http://schemas.microsoft.com/office/powerpoint/2010/main" val="399565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35078"/>
            <a:ext cx="10515600" cy="897331"/>
          </a:xfrm>
        </p:spPr>
      </p:pic>
    </p:spTree>
    <p:extLst>
      <p:ext uri="{BB962C8B-B14F-4D97-AF65-F5344CB8AC3E}">
        <p14:creationId xmlns:p14="http://schemas.microsoft.com/office/powerpoint/2010/main" val="1359395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81593"/>
            <a:ext cx="10515600" cy="5604302"/>
          </a:xfrm>
        </p:spPr>
      </p:pic>
    </p:spTree>
    <p:extLst>
      <p:ext uri="{BB962C8B-B14F-4D97-AF65-F5344CB8AC3E}">
        <p14:creationId xmlns:p14="http://schemas.microsoft.com/office/powerpoint/2010/main" val="1969276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7" b="63786"/>
          <a:stretch/>
        </p:blipFill>
        <p:spPr>
          <a:xfrm>
            <a:off x="920204" y="1047750"/>
            <a:ext cx="10449663" cy="3829050"/>
          </a:xfrm>
        </p:spPr>
      </p:pic>
    </p:spTree>
    <p:extLst>
      <p:ext uri="{BB962C8B-B14F-4D97-AF65-F5344CB8AC3E}">
        <p14:creationId xmlns:p14="http://schemas.microsoft.com/office/powerpoint/2010/main" val="1008632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63" b="6007"/>
          <a:stretch/>
        </p:blipFill>
        <p:spPr>
          <a:xfrm>
            <a:off x="1158329" y="457199"/>
            <a:ext cx="10075843" cy="5848351"/>
          </a:xfrm>
        </p:spPr>
      </p:pic>
    </p:spTree>
    <p:extLst>
      <p:ext uri="{BB962C8B-B14F-4D97-AF65-F5344CB8AC3E}">
        <p14:creationId xmlns:p14="http://schemas.microsoft.com/office/powerpoint/2010/main" val="3832429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2" t="13004" r="7410" b="11276"/>
          <a:stretch/>
        </p:blipFill>
        <p:spPr>
          <a:xfrm>
            <a:off x="1666875" y="314324"/>
            <a:ext cx="8982075" cy="6213166"/>
          </a:xfrm>
        </p:spPr>
      </p:pic>
    </p:spTree>
    <p:extLst>
      <p:ext uri="{BB962C8B-B14F-4D97-AF65-F5344CB8AC3E}">
        <p14:creationId xmlns:p14="http://schemas.microsoft.com/office/powerpoint/2010/main" val="23345830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5" t="24198" r="12417" b="20165"/>
          <a:stretch/>
        </p:blipFill>
        <p:spPr>
          <a:xfrm>
            <a:off x="1095375" y="495299"/>
            <a:ext cx="10478908" cy="5286376"/>
          </a:xfrm>
        </p:spPr>
      </p:pic>
    </p:spTree>
    <p:extLst>
      <p:ext uri="{BB962C8B-B14F-4D97-AF65-F5344CB8AC3E}">
        <p14:creationId xmlns:p14="http://schemas.microsoft.com/office/powerpoint/2010/main" val="3398174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2076" y="462756"/>
            <a:ext cx="4829174" cy="59023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91250" y="2095500"/>
            <a:ext cx="543877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Palatino Linotype" panose="02040502050505030304" pitchFamily="18" charset="0"/>
              </a:rPr>
              <a:t>Людмила Павловна </a:t>
            </a:r>
            <a:r>
              <a:rPr lang="ru-RU" sz="4400" dirty="0" err="1" smtClean="0">
                <a:latin typeface="Palatino Linotype" panose="02040502050505030304" pitchFamily="18" charset="0"/>
              </a:rPr>
              <a:t>Поняева</a:t>
            </a:r>
            <a:endParaRPr lang="ru-RU" sz="4400" dirty="0">
              <a:latin typeface="Palatino Linotype" panose="02040502050505030304" pitchFamily="18" charset="0"/>
            </a:endParaRPr>
          </a:p>
          <a:p>
            <a:pPr algn="ctr"/>
            <a:r>
              <a:rPr lang="ru-RU" sz="4400" dirty="0" smtClean="0">
                <a:latin typeface="Palatino Linotype" panose="02040502050505030304" pitchFamily="18" charset="0"/>
              </a:rPr>
              <a:t>(р. 5 мая 1928 г.)</a:t>
            </a:r>
            <a:endParaRPr lang="ru-RU" sz="4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61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5407" y="990599"/>
            <a:ext cx="11190770" cy="46577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9442" y="857250"/>
            <a:ext cx="6362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znamlit.ru/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publication.php?id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=7633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553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430" y="390525"/>
            <a:ext cx="7691140" cy="5786438"/>
          </a:xfrm>
        </p:spPr>
      </p:pic>
    </p:spTree>
    <p:extLst>
      <p:ext uri="{BB962C8B-B14F-4D97-AF65-F5344CB8AC3E}">
        <p14:creationId xmlns:p14="http://schemas.microsoft.com/office/powerpoint/2010/main" val="30416102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578" y="390525"/>
            <a:ext cx="3454843" cy="5786438"/>
          </a:xfrm>
        </p:spPr>
      </p:pic>
    </p:spTree>
    <p:extLst>
      <p:ext uri="{BB962C8B-B14F-4D97-AF65-F5344CB8AC3E}">
        <p14:creationId xmlns:p14="http://schemas.microsoft.com/office/powerpoint/2010/main" val="41494794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389" y="390525"/>
            <a:ext cx="3713222" cy="5786438"/>
          </a:xfrm>
        </p:spPr>
      </p:pic>
    </p:spTree>
    <p:extLst>
      <p:ext uri="{BB962C8B-B14F-4D97-AF65-F5344CB8AC3E}">
        <p14:creationId xmlns:p14="http://schemas.microsoft.com/office/powerpoint/2010/main" val="22340729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683" y="390525"/>
            <a:ext cx="3638633" cy="5786438"/>
          </a:xfrm>
        </p:spPr>
      </p:pic>
    </p:spTree>
    <p:extLst>
      <p:ext uri="{BB962C8B-B14F-4D97-AF65-F5344CB8AC3E}">
        <p14:creationId xmlns:p14="http://schemas.microsoft.com/office/powerpoint/2010/main" val="12068015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415" y="390525"/>
            <a:ext cx="4133170" cy="5786438"/>
          </a:xfrm>
        </p:spPr>
      </p:pic>
    </p:spTree>
    <p:extLst>
      <p:ext uri="{BB962C8B-B14F-4D97-AF65-F5344CB8AC3E}">
        <p14:creationId xmlns:p14="http://schemas.microsoft.com/office/powerpoint/2010/main" val="10782047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422" y="361950"/>
            <a:ext cx="9189156" cy="5815013"/>
          </a:xfrm>
        </p:spPr>
      </p:pic>
      <p:sp>
        <p:nvSpPr>
          <p:cNvPr id="5" name="Стрелка вправо 4"/>
          <p:cNvSpPr/>
          <p:nvPr/>
        </p:nvSpPr>
        <p:spPr>
          <a:xfrm rot="2349886">
            <a:off x="7840649" y="1182113"/>
            <a:ext cx="1857375" cy="55855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6385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453" y="361950"/>
            <a:ext cx="9077093" cy="5815013"/>
          </a:xfrm>
        </p:spPr>
      </p:pic>
    </p:spTree>
    <p:extLst>
      <p:ext uri="{BB962C8B-B14F-4D97-AF65-F5344CB8AC3E}">
        <p14:creationId xmlns:p14="http://schemas.microsoft.com/office/powerpoint/2010/main" val="24786165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8569" y="361950"/>
            <a:ext cx="7994861" cy="581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6240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697" y="390525"/>
            <a:ext cx="7136606" cy="5786438"/>
          </a:xfrm>
        </p:spPr>
      </p:pic>
    </p:spTree>
    <p:extLst>
      <p:ext uri="{BB962C8B-B14F-4D97-AF65-F5344CB8AC3E}">
        <p14:creationId xmlns:p14="http://schemas.microsoft.com/office/powerpoint/2010/main" val="25865257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14874"/>
            <a:ext cx="10515600" cy="5537740"/>
          </a:xfrm>
        </p:spPr>
      </p:pic>
    </p:spTree>
    <p:extLst>
      <p:ext uri="{BB962C8B-B14F-4D97-AF65-F5344CB8AC3E}">
        <p14:creationId xmlns:p14="http://schemas.microsoft.com/office/powerpoint/2010/main" val="982730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826294"/>
            <a:ext cx="6858000" cy="4914900"/>
          </a:xfrm>
        </p:spPr>
      </p:pic>
    </p:spTree>
    <p:extLst>
      <p:ext uri="{BB962C8B-B14F-4D97-AF65-F5344CB8AC3E}">
        <p14:creationId xmlns:p14="http://schemas.microsoft.com/office/powerpoint/2010/main" val="34065391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444" y="390525"/>
            <a:ext cx="8921111" cy="5786438"/>
          </a:xfrm>
        </p:spPr>
      </p:pic>
    </p:spTree>
    <p:extLst>
      <p:ext uri="{BB962C8B-B14F-4D97-AF65-F5344CB8AC3E}">
        <p14:creationId xmlns:p14="http://schemas.microsoft.com/office/powerpoint/2010/main" val="20501444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9758"/>
            <a:ext cx="10515600" cy="2907971"/>
          </a:xfrm>
        </p:spPr>
      </p:pic>
    </p:spTree>
    <p:extLst>
      <p:ext uri="{BB962C8B-B14F-4D97-AF65-F5344CB8AC3E}">
        <p14:creationId xmlns:p14="http://schemas.microsoft.com/office/powerpoint/2010/main" val="28559678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184" y="390525"/>
            <a:ext cx="6485632" cy="5786438"/>
          </a:xfrm>
        </p:spPr>
      </p:pic>
    </p:spTree>
    <p:extLst>
      <p:ext uri="{BB962C8B-B14F-4D97-AF65-F5344CB8AC3E}">
        <p14:creationId xmlns:p14="http://schemas.microsoft.com/office/powerpoint/2010/main" val="5868956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657" y="390525"/>
            <a:ext cx="8904685" cy="5786438"/>
          </a:xfrm>
        </p:spPr>
      </p:pic>
    </p:spTree>
    <p:extLst>
      <p:ext uri="{BB962C8B-B14F-4D97-AF65-F5344CB8AC3E}">
        <p14:creationId xmlns:p14="http://schemas.microsoft.com/office/powerpoint/2010/main" val="31774899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135" y="390525"/>
            <a:ext cx="8695730" cy="5786438"/>
          </a:xfrm>
        </p:spPr>
      </p:pic>
    </p:spTree>
    <p:extLst>
      <p:ext uri="{BB962C8B-B14F-4D97-AF65-F5344CB8AC3E}">
        <p14:creationId xmlns:p14="http://schemas.microsoft.com/office/powerpoint/2010/main" val="5128748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546" y="390525"/>
            <a:ext cx="9828907" cy="5786438"/>
          </a:xfrm>
        </p:spPr>
      </p:pic>
    </p:spTree>
    <p:extLst>
      <p:ext uri="{BB962C8B-B14F-4D97-AF65-F5344CB8AC3E}">
        <p14:creationId xmlns:p14="http://schemas.microsoft.com/office/powerpoint/2010/main" val="40777886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797" y="371475"/>
            <a:ext cx="4598406" cy="5805488"/>
          </a:xfrm>
        </p:spPr>
      </p:pic>
    </p:spTree>
    <p:extLst>
      <p:ext uri="{BB962C8B-B14F-4D97-AF65-F5344CB8AC3E}">
        <p14:creationId xmlns:p14="http://schemas.microsoft.com/office/powerpoint/2010/main" val="29084429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689" y="390525"/>
            <a:ext cx="4294621" cy="5786438"/>
          </a:xfrm>
        </p:spPr>
      </p:pic>
    </p:spTree>
    <p:extLst>
      <p:ext uri="{BB962C8B-B14F-4D97-AF65-F5344CB8AC3E}">
        <p14:creationId xmlns:p14="http://schemas.microsoft.com/office/powerpoint/2010/main" val="2545231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956" y="361950"/>
            <a:ext cx="4536088" cy="5815013"/>
          </a:xfrm>
        </p:spPr>
      </p:pic>
    </p:spTree>
    <p:extLst>
      <p:ext uri="{BB962C8B-B14F-4D97-AF65-F5344CB8AC3E}">
        <p14:creationId xmlns:p14="http://schemas.microsoft.com/office/powerpoint/2010/main" val="41655640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20870"/>
            <a:ext cx="10515600" cy="3097172"/>
          </a:xfrm>
        </p:spPr>
      </p:pic>
    </p:spTree>
    <p:extLst>
      <p:ext uri="{BB962C8B-B14F-4D97-AF65-F5344CB8AC3E}">
        <p14:creationId xmlns:p14="http://schemas.microsoft.com/office/powerpoint/2010/main" val="364038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061" y="390525"/>
            <a:ext cx="8727877" cy="5786438"/>
          </a:xfrm>
        </p:spPr>
      </p:pic>
    </p:spTree>
    <p:extLst>
      <p:ext uri="{BB962C8B-B14F-4D97-AF65-F5344CB8AC3E}">
        <p14:creationId xmlns:p14="http://schemas.microsoft.com/office/powerpoint/2010/main" val="9423067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99"/>
          <a:stretch/>
        </p:blipFill>
        <p:spPr>
          <a:xfrm>
            <a:off x="2583841" y="3400425"/>
            <a:ext cx="7024316" cy="3055585"/>
          </a:xfrm>
        </p:spPr>
      </p:pic>
      <p:pic>
        <p:nvPicPr>
          <p:cNvPr id="4" name="Объект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1" b="73127"/>
          <a:stretch/>
        </p:blipFill>
        <p:spPr>
          <a:xfrm>
            <a:off x="2583841" y="188119"/>
            <a:ext cx="7024316" cy="302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7279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0" t="4280" r="4053" b="4528"/>
          <a:stretch/>
        </p:blipFill>
        <p:spPr>
          <a:xfrm>
            <a:off x="3286125" y="333375"/>
            <a:ext cx="5543550" cy="6191788"/>
          </a:xfrm>
        </p:spPr>
      </p:pic>
    </p:spTree>
    <p:extLst>
      <p:ext uri="{BB962C8B-B14F-4D97-AF65-F5344CB8AC3E}">
        <p14:creationId xmlns:p14="http://schemas.microsoft.com/office/powerpoint/2010/main" val="784518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9" t="14578" r="15453" b="40540"/>
          <a:stretch/>
        </p:blipFill>
        <p:spPr>
          <a:xfrm>
            <a:off x="3471861" y="476251"/>
            <a:ext cx="3686175" cy="4391356"/>
          </a:xfrm>
        </p:spPr>
      </p:pic>
      <p:pic>
        <p:nvPicPr>
          <p:cNvPr id="4" name="Объект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9" t="88943" r="15453" b="1720"/>
          <a:stretch/>
        </p:blipFill>
        <p:spPr>
          <a:xfrm>
            <a:off x="3471860" y="4867607"/>
            <a:ext cx="3686175" cy="91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2793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81633"/>
            <a:ext cx="10515600" cy="5175646"/>
          </a:xfrm>
        </p:spPr>
      </p:pic>
    </p:spTree>
    <p:extLst>
      <p:ext uri="{BB962C8B-B14F-4D97-AF65-F5344CB8AC3E}">
        <p14:creationId xmlns:p14="http://schemas.microsoft.com/office/powerpoint/2010/main" val="29300508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64920"/>
            <a:ext cx="10515600" cy="4009072"/>
          </a:xfrm>
        </p:spPr>
      </p:pic>
    </p:spTree>
    <p:extLst>
      <p:ext uri="{BB962C8B-B14F-4D97-AF65-F5344CB8AC3E}">
        <p14:creationId xmlns:p14="http://schemas.microsoft.com/office/powerpoint/2010/main" val="10268701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68158"/>
            <a:ext cx="10515600" cy="4431172"/>
          </a:xfrm>
        </p:spPr>
      </p:pic>
    </p:spTree>
    <p:extLst>
      <p:ext uri="{BB962C8B-B14F-4D97-AF65-F5344CB8AC3E}">
        <p14:creationId xmlns:p14="http://schemas.microsoft.com/office/powerpoint/2010/main" val="3125753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989" y="390525"/>
            <a:ext cx="4948022" cy="5786438"/>
          </a:xfrm>
        </p:spPr>
      </p:pic>
    </p:spTree>
    <p:extLst>
      <p:ext uri="{BB962C8B-B14F-4D97-AF65-F5344CB8AC3E}">
        <p14:creationId xmlns:p14="http://schemas.microsoft.com/office/powerpoint/2010/main" val="2389487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892969"/>
            <a:ext cx="6858000" cy="4781550"/>
          </a:xfrm>
        </p:spPr>
      </p:pic>
    </p:spTree>
    <p:extLst>
      <p:ext uri="{BB962C8B-B14F-4D97-AF65-F5344CB8AC3E}">
        <p14:creationId xmlns:p14="http://schemas.microsoft.com/office/powerpoint/2010/main" val="3851882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" r="7303" b="67572"/>
          <a:stretch/>
        </p:blipFill>
        <p:spPr>
          <a:xfrm>
            <a:off x="1371599" y="1314450"/>
            <a:ext cx="9932883" cy="3867150"/>
          </a:xfrm>
        </p:spPr>
      </p:pic>
    </p:spTree>
    <p:extLst>
      <p:ext uri="{BB962C8B-B14F-4D97-AF65-F5344CB8AC3E}">
        <p14:creationId xmlns:p14="http://schemas.microsoft.com/office/powerpoint/2010/main" val="2112578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87"/>
          <a:stretch/>
        </p:blipFill>
        <p:spPr>
          <a:xfrm>
            <a:off x="2667000" y="761341"/>
            <a:ext cx="6858000" cy="504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034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118" y="390525"/>
            <a:ext cx="5253764" cy="5786438"/>
          </a:xfrm>
        </p:spPr>
      </p:pic>
    </p:spTree>
    <p:extLst>
      <p:ext uri="{BB962C8B-B14F-4D97-AF65-F5344CB8AC3E}">
        <p14:creationId xmlns:p14="http://schemas.microsoft.com/office/powerpoint/2010/main" val="33246487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31</Words>
  <Application>Microsoft Office PowerPoint</Application>
  <PresentationFormat>Широкоэкранный</PresentationFormat>
  <Paragraphs>5</Paragraphs>
  <Slides>45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0" baseType="lpstr">
      <vt:lpstr>Arial</vt:lpstr>
      <vt:lpstr>Calibri</vt:lpstr>
      <vt:lpstr>Calibri Light</vt:lpstr>
      <vt:lpstr>Palatino Linotype</vt:lpstr>
      <vt:lpstr>Тема Office</vt:lpstr>
      <vt:lpstr>Е. В. Пастернак (Вальтер) и античность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Е. В. Пастернак (Вальтер) и античность</dc:title>
  <dc:creator>Учетная запись Майкрософт</dc:creator>
  <cp:lastModifiedBy>Учетная запись Майкрософт</cp:lastModifiedBy>
  <cp:revision>23</cp:revision>
  <dcterms:created xsi:type="dcterms:W3CDTF">2022-03-20T10:20:24Z</dcterms:created>
  <dcterms:modified xsi:type="dcterms:W3CDTF">2022-03-20T12:35:23Z</dcterms:modified>
</cp:coreProperties>
</file>